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78" r:id="rId2"/>
    <p:sldId id="292" r:id="rId3"/>
    <p:sldId id="276" r:id="rId4"/>
    <p:sldId id="301" r:id="rId5"/>
    <p:sldId id="324" r:id="rId6"/>
    <p:sldId id="302" r:id="rId7"/>
    <p:sldId id="317" r:id="rId8"/>
    <p:sldId id="318" r:id="rId9"/>
    <p:sldId id="319" r:id="rId10"/>
    <p:sldId id="327" r:id="rId11"/>
    <p:sldId id="321" r:id="rId12"/>
    <p:sldId id="326" r:id="rId13"/>
    <p:sldId id="295" r:id="rId14"/>
  </p:sldIdLst>
  <p:sldSz cx="12190413" cy="6858000"/>
  <p:notesSz cx="6797675" cy="9928225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6F9E"/>
    <a:srgbClr val="7AF8F8"/>
    <a:srgbClr val="FFCC00"/>
    <a:srgbClr val="E7E8EB"/>
    <a:srgbClr val="283890"/>
    <a:srgbClr val="C00000"/>
    <a:srgbClr val="102031"/>
    <a:srgbClr val="925C97"/>
    <a:srgbClr val="6480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50"/>
    <p:restoredTop sz="94884" autoAdjust="0"/>
  </p:normalViewPr>
  <p:slideViewPr>
    <p:cSldViewPr>
      <p:cViewPr varScale="1">
        <p:scale>
          <a:sx n="68" d="100"/>
          <a:sy n="68" d="100"/>
        </p:scale>
        <p:origin x="63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58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2A74F4-425F-42DE-BC19-28FA49973956}" type="doc">
      <dgm:prSet loTypeId="urn:microsoft.com/office/officeart/2005/8/layout/cycle4" loCatId="cycle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s-CO"/>
        </a:p>
      </dgm:t>
    </dgm:pt>
    <dgm:pt modelId="{FAE2AE49-A83E-4D72-A970-DED6E1EDCC19}">
      <dgm:prSet phldrT="[Texto]" custT="1"/>
      <dgm:spPr/>
      <dgm:t>
        <a:bodyPr/>
        <a:lstStyle/>
        <a:p>
          <a:r>
            <a:rPr lang="es-CO" sz="1100" b="1" dirty="0" smtClean="0">
              <a:latin typeface="Century Gothic" panose="020B0502020202020204" pitchFamily="34" charset="0"/>
            </a:rPr>
            <a:t>COMITÉ DE DIRECCION</a:t>
          </a:r>
        </a:p>
        <a:p>
          <a:endParaRPr lang="es-CO" sz="1100" b="1" dirty="0">
            <a:latin typeface="Century Gothic" panose="020B0502020202020204" pitchFamily="34" charset="0"/>
          </a:endParaRPr>
        </a:p>
      </dgm:t>
    </dgm:pt>
    <dgm:pt modelId="{8F662478-1B2E-464F-8655-014F166C86A8}" type="parTrans" cxnId="{D8452592-B828-4702-8FFE-5E718C3856DB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029201BE-00F0-4315-9CD1-2048C730A98D}" type="sibTrans" cxnId="{D8452592-B828-4702-8FFE-5E718C3856DB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8C51B62E-DF57-4D0B-8A39-3B68A5FDBF32}">
      <dgm:prSet phldrT="[Texto]" custT="1"/>
      <dgm:spPr/>
      <dgm:t>
        <a:bodyPr anchor="ctr"/>
        <a:lstStyle/>
        <a:p>
          <a:r>
            <a:rPr lang="es-CO" sz="900" dirty="0" smtClean="0">
              <a:latin typeface="Century Gothic" panose="020B0502020202020204" pitchFamily="34" charset="0"/>
            </a:rPr>
            <a:t>Director de Proyecto</a:t>
          </a:r>
          <a:endParaRPr lang="es-CO" sz="900" dirty="0">
            <a:latin typeface="Century Gothic" panose="020B0502020202020204" pitchFamily="34" charset="0"/>
          </a:endParaRPr>
        </a:p>
      </dgm:t>
    </dgm:pt>
    <dgm:pt modelId="{FB9AAABC-D754-4FE8-AAD7-04DBD6439FA3}" type="parTrans" cxnId="{E6C3D30F-563F-4001-A4C0-83C52E9C217B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3D073940-37BB-455F-A5CE-C96EC227830E}" type="sibTrans" cxnId="{E6C3D30F-563F-4001-A4C0-83C52E9C217B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213B385F-1CD7-40BB-8969-5A22DDC016B5}">
      <dgm:prSet phldrT="[Texto]" custT="1"/>
      <dgm:spPr/>
      <dgm:t>
        <a:bodyPr/>
        <a:lstStyle/>
        <a:p>
          <a:r>
            <a:rPr lang="es-CO" sz="1100" b="1" dirty="0" smtClean="0">
              <a:latin typeface="Century Gothic" panose="020B0502020202020204" pitchFamily="34" charset="0"/>
            </a:rPr>
            <a:t>COMITÉ OPERATIVO</a:t>
          </a:r>
        </a:p>
        <a:p>
          <a:endParaRPr lang="es-CO" sz="1100" b="1" dirty="0">
            <a:latin typeface="Century Gothic" panose="020B0502020202020204" pitchFamily="34" charset="0"/>
          </a:endParaRPr>
        </a:p>
      </dgm:t>
    </dgm:pt>
    <dgm:pt modelId="{E30AEF0C-5957-415F-A7E5-0CA00BB9D05D}" type="parTrans" cxnId="{639C7A0C-749D-4836-B346-54101BEAD86F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8BEBF2E4-8BB2-4F6B-BA24-DAE5E4BA2532}" type="sibTrans" cxnId="{639C7A0C-749D-4836-B346-54101BEAD86F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9E1BD7EC-9BCD-4987-9130-A80DEDDC3C6C}">
      <dgm:prSet phldrT="[Texto]" custT="1"/>
      <dgm:spPr/>
      <dgm:t>
        <a:bodyPr anchor="ctr"/>
        <a:lstStyle/>
        <a:p>
          <a:pPr algn="r"/>
          <a:r>
            <a:rPr lang="es-CO" sz="1000" dirty="0" smtClean="0">
              <a:latin typeface="Century Gothic" panose="020B0502020202020204" pitchFamily="34" charset="0"/>
            </a:rPr>
            <a:t>Gerente de Proyecto</a:t>
          </a:r>
          <a:endParaRPr lang="es-CO" sz="1000" dirty="0">
            <a:latin typeface="Century Gothic" panose="020B0502020202020204" pitchFamily="34" charset="0"/>
          </a:endParaRPr>
        </a:p>
      </dgm:t>
    </dgm:pt>
    <dgm:pt modelId="{CFA63F51-BB53-4244-82A6-1894D0457D1D}" type="parTrans" cxnId="{619D4AA2-E819-4D2C-9E43-B9018E3ACB48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04A74829-81FE-4315-8622-899B8E7CEBB0}" type="sibTrans" cxnId="{619D4AA2-E819-4D2C-9E43-B9018E3ACB48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4790E89F-ED27-49A1-9F5B-8A111EB7C1A4}">
      <dgm:prSet phldrT="[Texto]" custT="1"/>
      <dgm:spPr/>
      <dgm:t>
        <a:bodyPr/>
        <a:lstStyle/>
        <a:p>
          <a:endParaRPr lang="es-CO" sz="1100" b="1" dirty="0" smtClean="0">
            <a:latin typeface="Century Gothic" panose="020B0502020202020204" pitchFamily="34" charset="0"/>
          </a:endParaRPr>
        </a:p>
        <a:p>
          <a:r>
            <a:rPr lang="es-CO" sz="1100" b="1" dirty="0" smtClean="0">
              <a:latin typeface="Century Gothic" panose="020B0502020202020204" pitchFamily="34" charset="0"/>
            </a:rPr>
            <a:t>TEAM</a:t>
          </a:r>
          <a:endParaRPr lang="es-CO" sz="1100" b="1" dirty="0">
            <a:latin typeface="Century Gothic" panose="020B0502020202020204" pitchFamily="34" charset="0"/>
          </a:endParaRPr>
        </a:p>
      </dgm:t>
    </dgm:pt>
    <dgm:pt modelId="{A2A47B11-EFA2-47B2-9BB5-6079ED960F42}" type="parTrans" cxnId="{A56EE835-F96B-4BC4-916E-FBCE6F9A28C8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43126003-8AA0-43F6-9815-98E15E0673A8}" type="sibTrans" cxnId="{A56EE835-F96B-4BC4-916E-FBCE6F9A28C8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A88BF970-290C-4215-A9AC-C8717F246418}">
      <dgm:prSet phldrT="[Texto]" custT="1"/>
      <dgm:spPr/>
      <dgm:t>
        <a:bodyPr/>
        <a:lstStyle/>
        <a:p>
          <a:pPr algn="r"/>
          <a:r>
            <a:rPr lang="es-CO" sz="900" dirty="0" smtClean="0">
              <a:latin typeface="Century Gothic" panose="020B0502020202020204" pitchFamily="34" charset="0"/>
            </a:rPr>
            <a:t>Gerente de Proyecto</a:t>
          </a:r>
          <a:endParaRPr lang="es-CO" sz="900" dirty="0">
            <a:latin typeface="Century Gothic" panose="020B0502020202020204" pitchFamily="34" charset="0"/>
          </a:endParaRPr>
        </a:p>
      </dgm:t>
    </dgm:pt>
    <dgm:pt modelId="{122AEF6D-25F9-4C3B-9A8C-D5DD0219A6FA}" type="parTrans" cxnId="{D2D9F702-D364-4C2D-88B7-B519F5951C3A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70A0EE9D-FB79-4FA2-B38C-2C6CB263C661}" type="sibTrans" cxnId="{D2D9F702-D364-4C2D-88B7-B519F5951C3A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4E49C443-D87A-4CE5-ABB6-5EC54F6D392D}">
      <dgm:prSet phldrT="[Texto]" custT="1"/>
      <dgm:spPr/>
      <dgm:t>
        <a:bodyPr/>
        <a:lstStyle/>
        <a:p>
          <a:endParaRPr lang="es-CO" sz="1100" b="1" dirty="0" smtClean="0">
            <a:latin typeface="Century Gothic" panose="020B0502020202020204" pitchFamily="34" charset="0"/>
          </a:endParaRPr>
        </a:p>
        <a:p>
          <a:r>
            <a:rPr lang="es-CO" sz="1100" b="1" dirty="0" smtClean="0">
              <a:latin typeface="Century Gothic" panose="020B0502020202020204" pitchFamily="34" charset="0"/>
            </a:rPr>
            <a:t>COMITÉ INTEGRADOR</a:t>
          </a:r>
        </a:p>
      </dgm:t>
    </dgm:pt>
    <dgm:pt modelId="{A2C8DDE8-847B-4BAF-ABBB-4A623576155F}" type="parTrans" cxnId="{6D425840-21D8-4B63-B5B4-57FB4FB90CFD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0D1A9831-6843-4784-86D3-16F2C0E548DB}" type="sibTrans" cxnId="{6D425840-21D8-4B63-B5B4-57FB4FB90CFD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C54ADED3-46C0-4A89-BFBC-C18A199CCD7F}">
      <dgm:prSet phldrT="[Texto]" custT="1"/>
      <dgm:spPr/>
      <dgm:t>
        <a:bodyPr anchor="t"/>
        <a:lstStyle/>
        <a:p>
          <a:r>
            <a:rPr lang="es-CO" sz="900" dirty="0" smtClean="0">
              <a:latin typeface="Century Gothic" panose="020B0502020202020204" pitchFamily="34" charset="0"/>
            </a:rPr>
            <a:t>Director de Proyecto</a:t>
          </a:r>
          <a:endParaRPr lang="es-CO" sz="900" dirty="0">
            <a:latin typeface="Century Gothic" panose="020B0502020202020204" pitchFamily="34" charset="0"/>
          </a:endParaRPr>
        </a:p>
      </dgm:t>
    </dgm:pt>
    <dgm:pt modelId="{16E3684F-0D27-47C7-A218-010D34F6593E}" type="parTrans" cxnId="{700ECAA3-1AE9-4711-ABB2-CD3F88658BCD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82D66405-4F95-4DDE-8A37-BBCD622B0FD0}" type="sibTrans" cxnId="{700ECAA3-1AE9-4711-ABB2-CD3F88658BCD}">
      <dgm:prSet/>
      <dgm:spPr/>
      <dgm:t>
        <a:bodyPr/>
        <a:lstStyle/>
        <a:p>
          <a:endParaRPr lang="es-CO" sz="1400">
            <a:latin typeface="Century Gothic" panose="020B0502020202020204" pitchFamily="34" charset="0"/>
          </a:endParaRPr>
        </a:p>
      </dgm:t>
    </dgm:pt>
    <dgm:pt modelId="{BD65F651-9146-4E9C-B514-A2FE77B7145D}">
      <dgm:prSet phldrT="[Texto]" custT="1"/>
      <dgm:spPr/>
      <dgm:t>
        <a:bodyPr anchor="ctr"/>
        <a:lstStyle/>
        <a:p>
          <a:r>
            <a:rPr lang="es-CO" sz="900" dirty="0" smtClean="0">
              <a:latin typeface="Century Gothic" panose="020B0502020202020204" pitchFamily="34" charset="0"/>
            </a:rPr>
            <a:t>Gerente de Proyecto</a:t>
          </a:r>
          <a:endParaRPr lang="es-CO" sz="900" dirty="0">
            <a:latin typeface="Century Gothic" panose="020B0502020202020204" pitchFamily="34" charset="0"/>
          </a:endParaRPr>
        </a:p>
      </dgm:t>
    </dgm:pt>
    <dgm:pt modelId="{59C97BE1-3669-4D84-9393-0576EC325B27}" type="parTrans" cxnId="{98A99659-7836-4B29-A3C3-88F49292D10C}">
      <dgm:prSet/>
      <dgm:spPr/>
      <dgm:t>
        <a:bodyPr/>
        <a:lstStyle/>
        <a:p>
          <a:endParaRPr lang="es-CO"/>
        </a:p>
      </dgm:t>
    </dgm:pt>
    <dgm:pt modelId="{229DDD7C-86EE-4F05-9857-FFCA70987BBF}" type="sibTrans" cxnId="{98A99659-7836-4B29-A3C3-88F49292D10C}">
      <dgm:prSet/>
      <dgm:spPr/>
      <dgm:t>
        <a:bodyPr/>
        <a:lstStyle/>
        <a:p>
          <a:endParaRPr lang="es-CO"/>
        </a:p>
      </dgm:t>
    </dgm:pt>
    <dgm:pt modelId="{AC1716A5-6651-4D00-821A-71E1FA690C3D}">
      <dgm:prSet phldrT="[Texto]" custT="1"/>
      <dgm:spPr/>
      <dgm:t>
        <a:bodyPr anchor="ctr"/>
        <a:lstStyle/>
        <a:p>
          <a:r>
            <a:rPr lang="es-CO" sz="900" dirty="0" smtClean="0">
              <a:latin typeface="Century Gothic" panose="020B0502020202020204" pitchFamily="34" charset="0"/>
            </a:rPr>
            <a:t>Coordinador SC</a:t>
          </a:r>
          <a:endParaRPr lang="es-CO" sz="900" dirty="0">
            <a:latin typeface="Century Gothic" panose="020B0502020202020204" pitchFamily="34" charset="0"/>
          </a:endParaRPr>
        </a:p>
      </dgm:t>
    </dgm:pt>
    <dgm:pt modelId="{B27F1329-A27C-470E-BAF5-582572B410AC}" type="parTrans" cxnId="{6C301E9F-0794-4B0D-A6C8-76D521129288}">
      <dgm:prSet/>
      <dgm:spPr/>
      <dgm:t>
        <a:bodyPr/>
        <a:lstStyle/>
        <a:p>
          <a:endParaRPr lang="es-CO"/>
        </a:p>
      </dgm:t>
    </dgm:pt>
    <dgm:pt modelId="{3F085B38-36C8-49FE-B79F-01FA09BF9193}" type="sibTrans" cxnId="{6C301E9F-0794-4B0D-A6C8-76D521129288}">
      <dgm:prSet/>
      <dgm:spPr/>
      <dgm:t>
        <a:bodyPr/>
        <a:lstStyle/>
        <a:p>
          <a:endParaRPr lang="es-CO"/>
        </a:p>
      </dgm:t>
    </dgm:pt>
    <dgm:pt modelId="{66A5B26A-AD1D-4AC6-9538-B92297C521D0}">
      <dgm:prSet custT="1"/>
      <dgm:spPr/>
      <dgm:t>
        <a:bodyPr anchor="ctr"/>
        <a:lstStyle/>
        <a:p>
          <a:pPr algn="r"/>
          <a:r>
            <a:rPr lang="es-CO" sz="1000" dirty="0" smtClean="0">
              <a:latin typeface="Century Gothic" panose="020B0502020202020204" pitchFamily="34" charset="0"/>
            </a:rPr>
            <a:t>Coordinador SC</a:t>
          </a:r>
          <a:endParaRPr lang="es-CO" sz="1000" dirty="0"/>
        </a:p>
      </dgm:t>
    </dgm:pt>
    <dgm:pt modelId="{7CECDC21-8A4C-4453-BB24-33B11ADEDABA}" type="parTrans" cxnId="{C23646BF-638E-4E85-B2F2-99F3BDF42517}">
      <dgm:prSet/>
      <dgm:spPr/>
      <dgm:t>
        <a:bodyPr/>
        <a:lstStyle/>
        <a:p>
          <a:endParaRPr lang="es-CO"/>
        </a:p>
      </dgm:t>
    </dgm:pt>
    <dgm:pt modelId="{93000686-3DBC-4960-B08D-92AB30B1C888}" type="sibTrans" cxnId="{C23646BF-638E-4E85-B2F2-99F3BDF42517}">
      <dgm:prSet/>
      <dgm:spPr/>
      <dgm:t>
        <a:bodyPr/>
        <a:lstStyle/>
        <a:p>
          <a:endParaRPr lang="es-CO"/>
        </a:p>
      </dgm:t>
    </dgm:pt>
    <dgm:pt modelId="{335A57E6-374A-4632-AFC8-8E9FF420E66D}">
      <dgm:prSet custT="1"/>
      <dgm:spPr/>
      <dgm:t>
        <a:bodyPr anchor="ctr"/>
        <a:lstStyle/>
        <a:p>
          <a:pPr algn="r"/>
          <a:r>
            <a:rPr lang="es-CO" sz="1000" dirty="0" smtClean="0">
              <a:latin typeface="Century Gothic" panose="020B0502020202020204" pitchFamily="34" charset="0"/>
            </a:rPr>
            <a:t>Responsables de frentes</a:t>
          </a:r>
          <a:endParaRPr lang="es-CO" sz="1000" dirty="0">
            <a:latin typeface="Century Gothic" panose="020B0502020202020204" pitchFamily="34" charset="0"/>
          </a:endParaRPr>
        </a:p>
      </dgm:t>
    </dgm:pt>
    <dgm:pt modelId="{E62F719B-6A18-49C5-8E54-AF20A74C501E}" type="parTrans" cxnId="{8F6E8FC9-EE50-4249-9601-7B1750205206}">
      <dgm:prSet/>
      <dgm:spPr/>
      <dgm:t>
        <a:bodyPr/>
        <a:lstStyle/>
        <a:p>
          <a:endParaRPr lang="es-CO"/>
        </a:p>
      </dgm:t>
    </dgm:pt>
    <dgm:pt modelId="{086F72E6-BC9B-47C2-BC28-47AE1C22C933}" type="sibTrans" cxnId="{8F6E8FC9-EE50-4249-9601-7B1750205206}">
      <dgm:prSet/>
      <dgm:spPr/>
      <dgm:t>
        <a:bodyPr/>
        <a:lstStyle/>
        <a:p>
          <a:endParaRPr lang="es-CO"/>
        </a:p>
      </dgm:t>
    </dgm:pt>
    <dgm:pt modelId="{954B1FF6-8A15-4BE9-A5EA-3DC64A7D267E}">
      <dgm:prSet custT="1"/>
      <dgm:spPr/>
      <dgm:t>
        <a:bodyPr/>
        <a:lstStyle/>
        <a:p>
          <a:pPr algn="r"/>
          <a:r>
            <a:rPr lang="es-CO" sz="900" dirty="0" smtClean="0">
              <a:latin typeface="Century Gothic" panose="020B0502020202020204" pitchFamily="34" charset="0"/>
            </a:rPr>
            <a:t>Coordinador SC</a:t>
          </a:r>
          <a:endParaRPr lang="es-CO" sz="900" dirty="0"/>
        </a:p>
      </dgm:t>
    </dgm:pt>
    <dgm:pt modelId="{4F08A43C-1518-4513-AC1C-9EB63C12BDEF}" type="parTrans" cxnId="{773040CA-707D-45F2-952F-3EA00872C530}">
      <dgm:prSet/>
      <dgm:spPr/>
      <dgm:t>
        <a:bodyPr/>
        <a:lstStyle/>
        <a:p>
          <a:endParaRPr lang="es-CO"/>
        </a:p>
      </dgm:t>
    </dgm:pt>
    <dgm:pt modelId="{9E7A88A4-BE55-49D2-ADB2-CD7631C9E12C}" type="sibTrans" cxnId="{773040CA-707D-45F2-952F-3EA00872C530}">
      <dgm:prSet/>
      <dgm:spPr/>
      <dgm:t>
        <a:bodyPr/>
        <a:lstStyle/>
        <a:p>
          <a:endParaRPr lang="es-CO"/>
        </a:p>
      </dgm:t>
    </dgm:pt>
    <dgm:pt modelId="{A606E00C-597D-486B-B3F1-8B155D085F2B}">
      <dgm:prSet custT="1"/>
      <dgm:spPr/>
      <dgm:t>
        <a:bodyPr/>
        <a:lstStyle/>
        <a:p>
          <a:pPr algn="r"/>
          <a:r>
            <a:rPr lang="es-CO" sz="900" dirty="0" smtClean="0">
              <a:latin typeface="Century Gothic" panose="020B0502020202020204" pitchFamily="34" charset="0"/>
            </a:rPr>
            <a:t>Responsables de frentes</a:t>
          </a:r>
          <a:endParaRPr lang="es-CO" sz="900" dirty="0"/>
        </a:p>
      </dgm:t>
    </dgm:pt>
    <dgm:pt modelId="{7A668393-C41C-4197-BA70-C46120A51C86}" type="parTrans" cxnId="{42E99DCF-FE53-4134-A9DF-463C7D681157}">
      <dgm:prSet/>
      <dgm:spPr/>
      <dgm:t>
        <a:bodyPr/>
        <a:lstStyle/>
        <a:p>
          <a:endParaRPr lang="es-CO"/>
        </a:p>
      </dgm:t>
    </dgm:pt>
    <dgm:pt modelId="{B7FCC538-23FD-4733-BBA5-AB6713FC77AC}" type="sibTrans" cxnId="{42E99DCF-FE53-4134-A9DF-463C7D681157}">
      <dgm:prSet/>
      <dgm:spPr/>
      <dgm:t>
        <a:bodyPr/>
        <a:lstStyle/>
        <a:p>
          <a:endParaRPr lang="es-CO"/>
        </a:p>
      </dgm:t>
    </dgm:pt>
    <dgm:pt modelId="{4DB7328B-440F-436B-827C-491ACA040584}">
      <dgm:prSet custT="1"/>
      <dgm:spPr/>
      <dgm:t>
        <a:bodyPr/>
        <a:lstStyle/>
        <a:p>
          <a:pPr algn="r"/>
          <a:r>
            <a:rPr lang="es-CO" sz="900" dirty="0" smtClean="0">
              <a:latin typeface="Century Gothic" panose="020B0502020202020204" pitchFamily="34" charset="0"/>
            </a:rPr>
            <a:t>Equipo de Apoyo </a:t>
          </a:r>
          <a:endParaRPr lang="es-CO" sz="900" dirty="0"/>
        </a:p>
      </dgm:t>
    </dgm:pt>
    <dgm:pt modelId="{42285D67-073C-4A84-8F66-E859CFD19B10}" type="parTrans" cxnId="{F780C1F2-CCB9-4BB1-97EC-C0FCD340E4A9}">
      <dgm:prSet/>
      <dgm:spPr/>
      <dgm:t>
        <a:bodyPr/>
        <a:lstStyle/>
        <a:p>
          <a:endParaRPr lang="es-CO"/>
        </a:p>
      </dgm:t>
    </dgm:pt>
    <dgm:pt modelId="{C982F520-26FE-4568-9047-961968E2DFFD}" type="sibTrans" cxnId="{F780C1F2-CCB9-4BB1-97EC-C0FCD340E4A9}">
      <dgm:prSet/>
      <dgm:spPr/>
      <dgm:t>
        <a:bodyPr/>
        <a:lstStyle/>
        <a:p>
          <a:endParaRPr lang="es-CO"/>
        </a:p>
      </dgm:t>
    </dgm:pt>
    <dgm:pt modelId="{41B1886D-AD26-47C7-88F1-217F085613EA}">
      <dgm:prSet custT="1"/>
      <dgm:spPr/>
      <dgm:t>
        <a:bodyPr anchor="t"/>
        <a:lstStyle/>
        <a:p>
          <a:r>
            <a:rPr lang="es-CO" sz="900" dirty="0" smtClean="0">
              <a:latin typeface="Century Gothic" panose="020B0502020202020204" pitchFamily="34" charset="0"/>
            </a:rPr>
            <a:t>Gerente de Proyecto</a:t>
          </a:r>
          <a:endParaRPr lang="es-CO" sz="900" dirty="0">
            <a:latin typeface="Century Gothic" panose="020B0502020202020204" pitchFamily="34" charset="0"/>
          </a:endParaRPr>
        </a:p>
      </dgm:t>
    </dgm:pt>
    <dgm:pt modelId="{7862B9E0-B193-4994-818B-4C74CA0098F8}" type="parTrans" cxnId="{A1BB97C7-8565-4CD7-A2A0-EF1C5690DBA9}">
      <dgm:prSet/>
      <dgm:spPr/>
      <dgm:t>
        <a:bodyPr/>
        <a:lstStyle/>
        <a:p>
          <a:endParaRPr lang="es-CO"/>
        </a:p>
      </dgm:t>
    </dgm:pt>
    <dgm:pt modelId="{1826DE5C-1FE3-494B-9BC5-2B14A5000545}" type="sibTrans" cxnId="{A1BB97C7-8565-4CD7-A2A0-EF1C5690DBA9}">
      <dgm:prSet/>
      <dgm:spPr/>
      <dgm:t>
        <a:bodyPr/>
        <a:lstStyle/>
        <a:p>
          <a:endParaRPr lang="es-CO"/>
        </a:p>
      </dgm:t>
    </dgm:pt>
    <dgm:pt modelId="{76F8BBCA-BCC7-499B-B8A5-FC14C3F93023}">
      <dgm:prSet custT="1"/>
      <dgm:spPr/>
      <dgm:t>
        <a:bodyPr anchor="t"/>
        <a:lstStyle/>
        <a:p>
          <a:r>
            <a:rPr lang="es-CO" sz="900" dirty="0" smtClean="0">
              <a:latin typeface="Century Gothic" panose="020B0502020202020204" pitchFamily="34" charset="0"/>
            </a:rPr>
            <a:t>Coordinador SC</a:t>
          </a:r>
          <a:endParaRPr lang="es-CO" sz="900" dirty="0">
            <a:latin typeface="Century Gothic" panose="020B0502020202020204" pitchFamily="34" charset="0"/>
          </a:endParaRPr>
        </a:p>
      </dgm:t>
    </dgm:pt>
    <dgm:pt modelId="{3CA7C5C0-1FAD-4EA2-8DCE-4C02E8605250}" type="parTrans" cxnId="{1DEFA1B2-61E7-4541-B25E-AED184C96C49}">
      <dgm:prSet/>
      <dgm:spPr/>
      <dgm:t>
        <a:bodyPr/>
        <a:lstStyle/>
        <a:p>
          <a:endParaRPr lang="es-CO"/>
        </a:p>
      </dgm:t>
    </dgm:pt>
    <dgm:pt modelId="{30221945-BAB6-443D-A7A6-98AFE2EBF6E4}" type="sibTrans" cxnId="{1DEFA1B2-61E7-4541-B25E-AED184C96C49}">
      <dgm:prSet/>
      <dgm:spPr/>
      <dgm:t>
        <a:bodyPr/>
        <a:lstStyle/>
        <a:p>
          <a:endParaRPr lang="es-CO"/>
        </a:p>
      </dgm:t>
    </dgm:pt>
    <dgm:pt modelId="{45A561AC-E2E2-484B-B6AB-70EED9368308}">
      <dgm:prSet custT="1"/>
      <dgm:spPr/>
      <dgm:t>
        <a:bodyPr anchor="t"/>
        <a:lstStyle/>
        <a:p>
          <a:r>
            <a:rPr lang="es-CO" sz="900" dirty="0" smtClean="0">
              <a:latin typeface="Century Gothic" panose="020B0502020202020204" pitchFamily="34" charset="0"/>
            </a:rPr>
            <a:t>Responsables de frentes</a:t>
          </a:r>
          <a:endParaRPr lang="es-CO" sz="900" dirty="0">
            <a:latin typeface="Century Gothic" panose="020B0502020202020204" pitchFamily="34" charset="0"/>
          </a:endParaRPr>
        </a:p>
      </dgm:t>
    </dgm:pt>
    <dgm:pt modelId="{30D79BC1-E6E0-4F10-8E31-34DF0FFD4C8D}" type="parTrans" cxnId="{103CB759-42B1-47B9-875B-A0CBAE1A45DB}">
      <dgm:prSet/>
      <dgm:spPr/>
      <dgm:t>
        <a:bodyPr/>
        <a:lstStyle/>
        <a:p>
          <a:endParaRPr lang="es-CO"/>
        </a:p>
      </dgm:t>
    </dgm:pt>
    <dgm:pt modelId="{344AA94D-6C64-41D8-B03B-1F66E418A1AD}" type="sibTrans" cxnId="{103CB759-42B1-47B9-875B-A0CBAE1A45DB}">
      <dgm:prSet/>
      <dgm:spPr/>
      <dgm:t>
        <a:bodyPr/>
        <a:lstStyle/>
        <a:p>
          <a:endParaRPr lang="es-CO"/>
        </a:p>
      </dgm:t>
    </dgm:pt>
    <dgm:pt modelId="{7C32FF70-5A36-4501-B700-EB0CFFBE2F9D}">
      <dgm:prSet custT="1"/>
      <dgm:spPr/>
      <dgm:t>
        <a:bodyPr anchor="t"/>
        <a:lstStyle/>
        <a:p>
          <a:r>
            <a:rPr lang="es-CO" sz="900" dirty="0" smtClean="0">
              <a:latin typeface="Century Gothic" panose="020B0502020202020204" pitchFamily="34" charset="0"/>
            </a:rPr>
            <a:t>Especialistas</a:t>
          </a:r>
          <a:endParaRPr lang="es-CO" sz="900" dirty="0">
            <a:latin typeface="Century Gothic" panose="020B0502020202020204" pitchFamily="34" charset="0"/>
          </a:endParaRPr>
        </a:p>
      </dgm:t>
    </dgm:pt>
    <dgm:pt modelId="{50A7D0B5-DE40-46D9-96FC-DB33F26C6891}" type="parTrans" cxnId="{70859EA2-70AE-4AB0-9F69-6A7DEE7763C9}">
      <dgm:prSet/>
      <dgm:spPr/>
      <dgm:t>
        <a:bodyPr/>
        <a:lstStyle/>
        <a:p>
          <a:endParaRPr lang="es-CO"/>
        </a:p>
      </dgm:t>
    </dgm:pt>
    <dgm:pt modelId="{F77A6945-8B29-4B77-A3D6-36468C62807B}" type="sibTrans" cxnId="{70859EA2-70AE-4AB0-9F69-6A7DEE7763C9}">
      <dgm:prSet/>
      <dgm:spPr/>
      <dgm:t>
        <a:bodyPr/>
        <a:lstStyle/>
        <a:p>
          <a:endParaRPr lang="es-CO"/>
        </a:p>
      </dgm:t>
    </dgm:pt>
    <dgm:pt modelId="{1983C1BC-D3D6-4B12-B1C6-3ECD050B2AF5}">
      <dgm:prSet phldrT="[Texto]" custT="1"/>
      <dgm:spPr/>
      <dgm:t>
        <a:bodyPr anchor="ctr"/>
        <a:lstStyle/>
        <a:p>
          <a:r>
            <a:rPr lang="es-CO" sz="900" dirty="0" smtClean="0">
              <a:latin typeface="Century Gothic" panose="020B0502020202020204" pitchFamily="34" charset="0"/>
            </a:rPr>
            <a:t>BSM</a:t>
          </a:r>
          <a:endParaRPr lang="es-CO" sz="900" dirty="0">
            <a:latin typeface="Century Gothic" panose="020B0502020202020204" pitchFamily="34" charset="0"/>
          </a:endParaRPr>
        </a:p>
      </dgm:t>
    </dgm:pt>
    <dgm:pt modelId="{1B9AB383-8199-4C74-9FB5-443B60D86609}" type="parTrans" cxnId="{0390BD1B-8E29-470A-8A2F-4DE25E6F6F5F}">
      <dgm:prSet/>
      <dgm:spPr/>
      <dgm:t>
        <a:bodyPr/>
        <a:lstStyle/>
        <a:p>
          <a:endParaRPr lang="es-CO"/>
        </a:p>
      </dgm:t>
    </dgm:pt>
    <dgm:pt modelId="{41E58899-A1C3-4380-B043-F3BB30DA6FCD}" type="sibTrans" cxnId="{0390BD1B-8E29-470A-8A2F-4DE25E6F6F5F}">
      <dgm:prSet/>
      <dgm:spPr/>
      <dgm:t>
        <a:bodyPr/>
        <a:lstStyle/>
        <a:p>
          <a:endParaRPr lang="es-CO"/>
        </a:p>
      </dgm:t>
    </dgm:pt>
    <dgm:pt modelId="{5988DBE1-3C81-4812-BC6B-CD51461FB4C4}">
      <dgm:prSet custT="1"/>
      <dgm:spPr/>
      <dgm:t>
        <a:bodyPr/>
        <a:lstStyle/>
        <a:p>
          <a:r>
            <a:rPr lang="es-CO" sz="900" dirty="0" smtClean="0">
              <a:latin typeface="Century Gothic" panose="020B0502020202020204" pitchFamily="34" charset="0"/>
            </a:rPr>
            <a:t>BSM</a:t>
          </a:r>
          <a:endParaRPr lang="es-CO" sz="900" dirty="0">
            <a:latin typeface="Century Gothic" panose="020B0502020202020204" pitchFamily="34" charset="0"/>
          </a:endParaRPr>
        </a:p>
      </dgm:t>
    </dgm:pt>
    <dgm:pt modelId="{77F809D4-0566-441F-BE76-B1155C3A179B}" type="parTrans" cxnId="{A25648C9-09FE-4D84-9563-CD7E98FD7FA0}">
      <dgm:prSet/>
      <dgm:spPr/>
      <dgm:t>
        <a:bodyPr/>
        <a:lstStyle/>
        <a:p>
          <a:endParaRPr lang="es-CO"/>
        </a:p>
      </dgm:t>
    </dgm:pt>
    <dgm:pt modelId="{863292EA-625D-4A0F-88BF-8D41B9666A06}" type="sibTrans" cxnId="{A25648C9-09FE-4D84-9563-CD7E98FD7FA0}">
      <dgm:prSet/>
      <dgm:spPr/>
      <dgm:t>
        <a:bodyPr/>
        <a:lstStyle/>
        <a:p>
          <a:endParaRPr lang="es-CO"/>
        </a:p>
      </dgm:t>
    </dgm:pt>
    <dgm:pt modelId="{C2117169-2362-462D-8C50-A35AECA3A2A0}" type="pres">
      <dgm:prSet presAssocID="{FC2A74F4-425F-42DE-BC19-28FA49973956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s-CO"/>
        </a:p>
      </dgm:t>
    </dgm:pt>
    <dgm:pt modelId="{AF02D430-EBA2-4DB4-968B-8DC804410EF7}" type="pres">
      <dgm:prSet presAssocID="{FC2A74F4-425F-42DE-BC19-28FA49973956}" presName="children" presStyleCnt="0"/>
      <dgm:spPr/>
      <dgm:t>
        <a:bodyPr/>
        <a:lstStyle/>
        <a:p>
          <a:endParaRPr lang="en-US"/>
        </a:p>
      </dgm:t>
    </dgm:pt>
    <dgm:pt modelId="{02E521F7-C5A6-497D-B426-C30CB03FCEA1}" type="pres">
      <dgm:prSet presAssocID="{FC2A74F4-425F-42DE-BC19-28FA49973956}" presName="child1group" presStyleCnt="0"/>
      <dgm:spPr/>
      <dgm:t>
        <a:bodyPr/>
        <a:lstStyle/>
        <a:p>
          <a:endParaRPr lang="en-US"/>
        </a:p>
      </dgm:t>
    </dgm:pt>
    <dgm:pt modelId="{2EED38CA-184E-4A8D-B423-C7AC57E4AE00}" type="pres">
      <dgm:prSet presAssocID="{FC2A74F4-425F-42DE-BC19-28FA49973956}" presName="child1" presStyleLbl="bgAcc1" presStyleIdx="0" presStyleCnt="4" custScaleX="125717" custScaleY="100907" custLinFactNeighborX="-7384" custLinFactNeighborY="-14944"/>
      <dgm:spPr/>
      <dgm:t>
        <a:bodyPr/>
        <a:lstStyle/>
        <a:p>
          <a:endParaRPr lang="es-CO"/>
        </a:p>
      </dgm:t>
    </dgm:pt>
    <dgm:pt modelId="{F2F43BA2-158B-4B06-9A44-E72EA8EBB206}" type="pres">
      <dgm:prSet presAssocID="{FC2A74F4-425F-42DE-BC19-28FA49973956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5D99AB16-D612-4A02-BBF4-AAF7B088ABFE}" type="pres">
      <dgm:prSet presAssocID="{FC2A74F4-425F-42DE-BC19-28FA49973956}" presName="child2group" presStyleCnt="0"/>
      <dgm:spPr/>
      <dgm:t>
        <a:bodyPr/>
        <a:lstStyle/>
        <a:p>
          <a:endParaRPr lang="en-US"/>
        </a:p>
      </dgm:t>
    </dgm:pt>
    <dgm:pt modelId="{9318DF45-FE82-45F0-9818-D2B58EBB4718}" type="pres">
      <dgm:prSet presAssocID="{FC2A74F4-425F-42DE-BC19-28FA49973956}" presName="child2" presStyleLbl="bgAcc1" presStyleIdx="1" presStyleCnt="4" custScaleX="125717" custScaleY="100907" custLinFactNeighborX="9973" custLinFactNeighborY="-4491"/>
      <dgm:spPr/>
      <dgm:t>
        <a:bodyPr/>
        <a:lstStyle/>
        <a:p>
          <a:endParaRPr lang="es-CO"/>
        </a:p>
      </dgm:t>
    </dgm:pt>
    <dgm:pt modelId="{CA7866F6-4023-4A92-B31B-35968BB9DCDA}" type="pres">
      <dgm:prSet presAssocID="{FC2A74F4-425F-42DE-BC19-28FA49973956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651D8E14-D7C5-45AC-A58C-6DC2A4AA2E6C}" type="pres">
      <dgm:prSet presAssocID="{FC2A74F4-425F-42DE-BC19-28FA49973956}" presName="child3group" presStyleCnt="0"/>
      <dgm:spPr/>
      <dgm:t>
        <a:bodyPr/>
        <a:lstStyle/>
        <a:p>
          <a:endParaRPr lang="en-US"/>
        </a:p>
      </dgm:t>
    </dgm:pt>
    <dgm:pt modelId="{F29AD808-158A-4643-980A-56B7FDBC2D0C}" type="pres">
      <dgm:prSet presAssocID="{FC2A74F4-425F-42DE-BC19-28FA49973956}" presName="child3" presStyleLbl="bgAcc1" presStyleIdx="2" presStyleCnt="4" custScaleX="125717" custScaleY="100907" custLinFactNeighborX="7384" custLinFactNeighborY="14945"/>
      <dgm:spPr/>
      <dgm:t>
        <a:bodyPr/>
        <a:lstStyle/>
        <a:p>
          <a:endParaRPr lang="es-CO"/>
        </a:p>
      </dgm:t>
    </dgm:pt>
    <dgm:pt modelId="{03F912BD-05F4-4F07-8DE5-0D2DEBD1CF25}" type="pres">
      <dgm:prSet presAssocID="{FC2A74F4-425F-42DE-BC19-28FA49973956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EE09008E-F57C-43FD-8748-7BE68A308A1B}" type="pres">
      <dgm:prSet presAssocID="{FC2A74F4-425F-42DE-BC19-28FA49973956}" presName="child4group" presStyleCnt="0"/>
      <dgm:spPr/>
      <dgm:t>
        <a:bodyPr/>
        <a:lstStyle/>
        <a:p>
          <a:endParaRPr lang="en-US"/>
        </a:p>
      </dgm:t>
    </dgm:pt>
    <dgm:pt modelId="{128E8074-2814-4DD2-B1C3-AD55D32A2E49}" type="pres">
      <dgm:prSet presAssocID="{FC2A74F4-425F-42DE-BC19-28FA49973956}" presName="child4" presStyleLbl="bgAcc1" presStyleIdx="3" presStyleCnt="4" custScaleX="125717" custScaleY="100907" custLinFactNeighborX="-7384" custLinFactNeighborY="14945"/>
      <dgm:spPr/>
      <dgm:t>
        <a:bodyPr/>
        <a:lstStyle/>
        <a:p>
          <a:endParaRPr lang="es-CO"/>
        </a:p>
      </dgm:t>
    </dgm:pt>
    <dgm:pt modelId="{CE8C8EF0-04E0-45D6-9768-498B32B0A375}" type="pres">
      <dgm:prSet presAssocID="{FC2A74F4-425F-42DE-BC19-28FA49973956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BACD1B8E-97EC-4F31-8381-20ED47D8B00F}" type="pres">
      <dgm:prSet presAssocID="{FC2A74F4-425F-42DE-BC19-28FA49973956}" presName="childPlaceholder" presStyleCnt="0"/>
      <dgm:spPr/>
      <dgm:t>
        <a:bodyPr/>
        <a:lstStyle/>
        <a:p>
          <a:endParaRPr lang="en-US"/>
        </a:p>
      </dgm:t>
    </dgm:pt>
    <dgm:pt modelId="{88BE35CB-6361-421C-9213-2E3249C761C8}" type="pres">
      <dgm:prSet presAssocID="{FC2A74F4-425F-42DE-BC19-28FA49973956}" presName="circle" presStyleCnt="0"/>
      <dgm:spPr/>
      <dgm:t>
        <a:bodyPr/>
        <a:lstStyle/>
        <a:p>
          <a:endParaRPr lang="en-US"/>
        </a:p>
      </dgm:t>
    </dgm:pt>
    <dgm:pt modelId="{E8016B90-DF60-416F-BB11-87FC4BE519FB}" type="pres">
      <dgm:prSet presAssocID="{FC2A74F4-425F-42DE-BC19-28FA49973956}" presName="quadrant1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C4F6D10C-1D9E-4BA0-ADA9-02B1355B4837}" type="pres">
      <dgm:prSet presAssocID="{FC2A74F4-425F-42DE-BC19-28FA49973956}" presName="quadrant2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29E729AA-3832-48B4-83E4-9F5A2E649B33}" type="pres">
      <dgm:prSet presAssocID="{FC2A74F4-425F-42DE-BC19-28FA49973956}" presName="quadrant3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AE609440-A167-4206-8EC4-0FCF153A4289}" type="pres">
      <dgm:prSet presAssocID="{FC2A74F4-425F-42DE-BC19-28FA49973956}" presName="quadrant4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10B8AFCE-3304-4012-8F38-03518ADBB9F5}" type="pres">
      <dgm:prSet presAssocID="{FC2A74F4-425F-42DE-BC19-28FA49973956}" presName="quadrantPlaceholder" presStyleCnt="0"/>
      <dgm:spPr/>
      <dgm:t>
        <a:bodyPr/>
        <a:lstStyle/>
        <a:p>
          <a:endParaRPr lang="en-US"/>
        </a:p>
      </dgm:t>
    </dgm:pt>
    <dgm:pt modelId="{E3386FAB-2C61-4C15-B36B-E542DC54224D}" type="pres">
      <dgm:prSet presAssocID="{FC2A74F4-425F-42DE-BC19-28FA49973956}" presName="center1" presStyleLbl="fgShp" presStyleIdx="0" presStyleCnt="2" custScaleX="164463" custScaleY="181670"/>
      <dgm:spPr/>
      <dgm:t>
        <a:bodyPr/>
        <a:lstStyle/>
        <a:p>
          <a:endParaRPr lang="en-US"/>
        </a:p>
      </dgm:t>
    </dgm:pt>
    <dgm:pt modelId="{D70A0309-A5E9-4707-B745-610DF88F8EDB}" type="pres">
      <dgm:prSet presAssocID="{FC2A74F4-425F-42DE-BC19-28FA49973956}" presName="center2" presStyleLbl="fgShp" presStyleIdx="1" presStyleCnt="2" custScaleX="164463" custScaleY="181670"/>
      <dgm:spPr/>
      <dgm:t>
        <a:bodyPr/>
        <a:lstStyle/>
        <a:p>
          <a:endParaRPr lang="en-US"/>
        </a:p>
      </dgm:t>
    </dgm:pt>
  </dgm:ptLst>
  <dgm:cxnLst>
    <dgm:cxn modelId="{6C301E9F-0794-4B0D-A6C8-76D521129288}" srcId="{FAE2AE49-A83E-4D72-A970-DED6E1EDCC19}" destId="{AC1716A5-6651-4D00-821A-71E1FA690C3D}" srcOrd="2" destOrd="0" parTransId="{B27F1329-A27C-470E-BAF5-582572B410AC}" sibTransId="{3F085B38-36C8-49FE-B79F-01FA09BF9193}"/>
    <dgm:cxn modelId="{591EAFE5-9596-4726-AD89-F07D679454DB}" type="presOf" srcId="{7C32FF70-5A36-4501-B700-EB0CFFBE2F9D}" destId="{CE8C8EF0-04E0-45D6-9768-498B32B0A375}" srcOrd="1" destOrd="4" presId="urn:microsoft.com/office/officeart/2005/8/layout/cycle4"/>
    <dgm:cxn modelId="{5146986E-70A8-49C9-9CC0-5367DB086E9C}" type="presOf" srcId="{76F8BBCA-BCC7-499B-B8A5-FC14C3F93023}" destId="{128E8074-2814-4DD2-B1C3-AD55D32A2E49}" srcOrd="0" destOrd="2" presId="urn:microsoft.com/office/officeart/2005/8/layout/cycle4"/>
    <dgm:cxn modelId="{6D425840-21D8-4B63-B5B4-57FB4FB90CFD}" srcId="{FC2A74F4-425F-42DE-BC19-28FA49973956}" destId="{4E49C443-D87A-4CE5-ABB6-5EC54F6D392D}" srcOrd="3" destOrd="0" parTransId="{A2C8DDE8-847B-4BAF-ABBB-4A623576155F}" sibTransId="{0D1A9831-6843-4784-86D3-16F2C0E548DB}"/>
    <dgm:cxn modelId="{E4286659-EF3F-43B8-B7B2-22EF0D21D968}" type="presOf" srcId="{A88BF970-290C-4215-A9AC-C8717F246418}" destId="{F29AD808-158A-4643-980A-56B7FDBC2D0C}" srcOrd="0" destOrd="0" presId="urn:microsoft.com/office/officeart/2005/8/layout/cycle4"/>
    <dgm:cxn modelId="{54ECCAA6-C649-480C-AA27-5EAEF75E5BDD}" type="presOf" srcId="{FAE2AE49-A83E-4D72-A970-DED6E1EDCC19}" destId="{E8016B90-DF60-416F-BB11-87FC4BE519FB}" srcOrd="0" destOrd="0" presId="urn:microsoft.com/office/officeart/2005/8/layout/cycle4"/>
    <dgm:cxn modelId="{8E2FD016-E9CD-40E2-AD1C-D567B5425150}" type="presOf" srcId="{AC1716A5-6651-4D00-821A-71E1FA690C3D}" destId="{2EED38CA-184E-4A8D-B423-C7AC57E4AE00}" srcOrd="0" destOrd="2" presId="urn:microsoft.com/office/officeart/2005/8/layout/cycle4"/>
    <dgm:cxn modelId="{87D90511-F233-4D79-8F18-03A16E08BDF2}" type="presOf" srcId="{4DB7328B-440F-436B-827C-491ACA040584}" destId="{F29AD808-158A-4643-980A-56B7FDBC2D0C}" srcOrd="0" destOrd="3" presId="urn:microsoft.com/office/officeart/2005/8/layout/cycle4"/>
    <dgm:cxn modelId="{8A29D774-BCC5-4B08-BC66-45046DF5B2AE}" type="presOf" srcId="{8C51B62E-DF57-4D0B-8A39-3B68A5FDBF32}" destId="{F2F43BA2-158B-4B06-9A44-E72EA8EBB206}" srcOrd="1" destOrd="0" presId="urn:microsoft.com/office/officeart/2005/8/layout/cycle4"/>
    <dgm:cxn modelId="{171A08CF-35F4-4D97-B920-AF7FE0D39238}" type="presOf" srcId="{4E49C443-D87A-4CE5-ABB6-5EC54F6D392D}" destId="{AE609440-A167-4206-8EC4-0FCF153A4289}" srcOrd="0" destOrd="0" presId="urn:microsoft.com/office/officeart/2005/8/layout/cycle4"/>
    <dgm:cxn modelId="{A1BB97C7-8565-4CD7-A2A0-EF1C5690DBA9}" srcId="{4E49C443-D87A-4CE5-ABB6-5EC54F6D392D}" destId="{41B1886D-AD26-47C7-88F1-217F085613EA}" srcOrd="1" destOrd="0" parTransId="{7862B9E0-B193-4994-818B-4C74CA0098F8}" sibTransId="{1826DE5C-1FE3-494B-9BC5-2B14A5000545}"/>
    <dgm:cxn modelId="{70859EA2-70AE-4AB0-9F69-6A7DEE7763C9}" srcId="{4E49C443-D87A-4CE5-ABB6-5EC54F6D392D}" destId="{7C32FF70-5A36-4501-B700-EB0CFFBE2F9D}" srcOrd="4" destOrd="0" parTransId="{50A7D0B5-DE40-46D9-96FC-DB33F26C6891}" sibTransId="{F77A6945-8B29-4B77-A3D6-36468C62807B}"/>
    <dgm:cxn modelId="{FFCB6572-16D3-4989-88E1-B84D8880D172}" type="presOf" srcId="{A88BF970-290C-4215-A9AC-C8717F246418}" destId="{03F912BD-05F4-4F07-8DE5-0D2DEBD1CF25}" srcOrd="1" destOrd="0" presId="urn:microsoft.com/office/officeart/2005/8/layout/cycle4"/>
    <dgm:cxn modelId="{F85B71B3-95DA-4667-9C15-BB13C6432FB8}" type="presOf" srcId="{BD65F651-9146-4E9C-B514-A2FE77B7145D}" destId="{F2F43BA2-158B-4B06-9A44-E72EA8EBB206}" srcOrd="1" destOrd="1" presId="urn:microsoft.com/office/officeart/2005/8/layout/cycle4"/>
    <dgm:cxn modelId="{D8452592-B828-4702-8FFE-5E718C3856DB}" srcId="{FC2A74F4-425F-42DE-BC19-28FA49973956}" destId="{FAE2AE49-A83E-4D72-A970-DED6E1EDCC19}" srcOrd="0" destOrd="0" parTransId="{8F662478-1B2E-464F-8655-014F166C86A8}" sibTransId="{029201BE-00F0-4315-9CD1-2048C730A98D}"/>
    <dgm:cxn modelId="{4AFB1393-49F6-4539-90F1-967B817785DD}" type="presOf" srcId="{1983C1BC-D3D6-4B12-B1C6-3ECD050B2AF5}" destId="{2EED38CA-184E-4A8D-B423-C7AC57E4AE00}" srcOrd="0" destOrd="3" presId="urn:microsoft.com/office/officeart/2005/8/layout/cycle4"/>
    <dgm:cxn modelId="{F312EA4F-7A4C-43F7-A236-76C94D5CE6F1}" type="presOf" srcId="{954B1FF6-8A15-4BE9-A5EA-3DC64A7D267E}" destId="{03F912BD-05F4-4F07-8DE5-0D2DEBD1CF25}" srcOrd="1" destOrd="1" presId="urn:microsoft.com/office/officeart/2005/8/layout/cycle4"/>
    <dgm:cxn modelId="{E447E3CB-715B-412C-9B70-DB03BC8E0503}" type="presOf" srcId="{66A5B26A-AD1D-4AC6-9538-B92297C521D0}" destId="{9318DF45-FE82-45F0-9818-D2B58EBB4718}" srcOrd="0" destOrd="1" presId="urn:microsoft.com/office/officeart/2005/8/layout/cycle4"/>
    <dgm:cxn modelId="{9EB6E279-0E9F-4A29-B7FF-39FAA94873DB}" type="presOf" srcId="{954B1FF6-8A15-4BE9-A5EA-3DC64A7D267E}" destId="{F29AD808-158A-4643-980A-56B7FDBC2D0C}" srcOrd="0" destOrd="1" presId="urn:microsoft.com/office/officeart/2005/8/layout/cycle4"/>
    <dgm:cxn modelId="{8F6E8FC9-EE50-4249-9601-7B1750205206}" srcId="{213B385F-1CD7-40BB-8969-5A22DDC016B5}" destId="{335A57E6-374A-4632-AFC8-8E9FF420E66D}" srcOrd="2" destOrd="0" parTransId="{E62F719B-6A18-49C5-8E54-AF20A74C501E}" sibTransId="{086F72E6-BC9B-47C2-BC28-47AE1C22C933}"/>
    <dgm:cxn modelId="{773040CA-707D-45F2-952F-3EA00872C530}" srcId="{4790E89F-ED27-49A1-9F5B-8A111EB7C1A4}" destId="{954B1FF6-8A15-4BE9-A5EA-3DC64A7D267E}" srcOrd="1" destOrd="0" parTransId="{4F08A43C-1518-4513-AC1C-9EB63C12BDEF}" sibTransId="{9E7A88A4-BE55-49D2-ADB2-CD7631C9E12C}"/>
    <dgm:cxn modelId="{C23646BF-638E-4E85-B2F2-99F3BDF42517}" srcId="{213B385F-1CD7-40BB-8969-5A22DDC016B5}" destId="{66A5B26A-AD1D-4AC6-9538-B92297C521D0}" srcOrd="1" destOrd="0" parTransId="{7CECDC21-8A4C-4453-BB24-33B11ADEDABA}" sibTransId="{93000686-3DBC-4960-B08D-92AB30B1C888}"/>
    <dgm:cxn modelId="{E6C3D30F-563F-4001-A4C0-83C52E9C217B}" srcId="{FAE2AE49-A83E-4D72-A970-DED6E1EDCC19}" destId="{8C51B62E-DF57-4D0B-8A39-3B68A5FDBF32}" srcOrd="0" destOrd="0" parTransId="{FB9AAABC-D754-4FE8-AAD7-04DBD6439FA3}" sibTransId="{3D073940-37BB-455F-A5CE-C96EC227830E}"/>
    <dgm:cxn modelId="{FF5C188E-1B7E-44BC-8B04-60176888BF11}" type="presOf" srcId="{8C51B62E-DF57-4D0B-8A39-3B68A5FDBF32}" destId="{2EED38CA-184E-4A8D-B423-C7AC57E4AE00}" srcOrd="0" destOrd="0" presId="urn:microsoft.com/office/officeart/2005/8/layout/cycle4"/>
    <dgm:cxn modelId="{98A99659-7836-4B29-A3C3-88F49292D10C}" srcId="{FAE2AE49-A83E-4D72-A970-DED6E1EDCC19}" destId="{BD65F651-9146-4E9C-B514-A2FE77B7145D}" srcOrd="1" destOrd="0" parTransId="{59C97BE1-3669-4D84-9393-0576EC325B27}" sibTransId="{229DDD7C-86EE-4F05-9857-FFCA70987BBF}"/>
    <dgm:cxn modelId="{4BF7E17B-3B4D-44CD-A9C3-FC9931A10A7A}" type="presOf" srcId="{AC1716A5-6651-4D00-821A-71E1FA690C3D}" destId="{F2F43BA2-158B-4B06-9A44-E72EA8EBB206}" srcOrd="1" destOrd="2" presId="urn:microsoft.com/office/officeart/2005/8/layout/cycle4"/>
    <dgm:cxn modelId="{103CB759-42B1-47B9-875B-A0CBAE1A45DB}" srcId="{4E49C443-D87A-4CE5-ABB6-5EC54F6D392D}" destId="{45A561AC-E2E2-484B-B6AB-70EED9368308}" srcOrd="3" destOrd="0" parTransId="{30D79BC1-E6E0-4F10-8E31-34DF0FFD4C8D}" sibTransId="{344AA94D-6C64-41D8-B03B-1F66E418A1AD}"/>
    <dgm:cxn modelId="{D9BFAE07-D3C2-441E-B0A0-2E27DC916154}" type="presOf" srcId="{A606E00C-597D-486B-B3F1-8B155D085F2B}" destId="{F29AD808-158A-4643-980A-56B7FDBC2D0C}" srcOrd="0" destOrd="2" presId="urn:microsoft.com/office/officeart/2005/8/layout/cycle4"/>
    <dgm:cxn modelId="{07073D81-5627-4606-95DB-0F21E07AFFBD}" type="presOf" srcId="{41B1886D-AD26-47C7-88F1-217F085613EA}" destId="{CE8C8EF0-04E0-45D6-9768-498B32B0A375}" srcOrd="1" destOrd="1" presId="urn:microsoft.com/office/officeart/2005/8/layout/cycle4"/>
    <dgm:cxn modelId="{68033381-E5FB-4FA8-8E4A-595F96EBE26B}" type="presOf" srcId="{45A561AC-E2E2-484B-B6AB-70EED9368308}" destId="{CE8C8EF0-04E0-45D6-9768-498B32B0A375}" srcOrd="1" destOrd="3" presId="urn:microsoft.com/office/officeart/2005/8/layout/cycle4"/>
    <dgm:cxn modelId="{639C7A0C-749D-4836-B346-54101BEAD86F}" srcId="{FC2A74F4-425F-42DE-BC19-28FA49973956}" destId="{213B385F-1CD7-40BB-8969-5A22DDC016B5}" srcOrd="1" destOrd="0" parTransId="{E30AEF0C-5957-415F-A7E5-0CA00BB9D05D}" sibTransId="{8BEBF2E4-8BB2-4F6B-BA24-DAE5E4BA2532}"/>
    <dgm:cxn modelId="{4AEEF5F4-E8FE-48F6-BC51-4DC5548A85BF}" type="presOf" srcId="{9E1BD7EC-9BCD-4987-9130-A80DEDDC3C6C}" destId="{CA7866F6-4023-4A92-B31B-35968BB9DCDA}" srcOrd="1" destOrd="0" presId="urn:microsoft.com/office/officeart/2005/8/layout/cycle4"/>
    <dgm:cxn modelId="{A25648C9-09FE-4D84-9563-CD7E98FD7FA0}" srcId="{4E49C443-D87A-4CE5-ABB6-5EC54F6D392D}" destId="{5988DBE1-3C81-4812-BC6B-CD51461FB4C4}" srcOrd="5" destOrd="0" parTransId="{77F809D4-0566-441F-BE76-B1155C3A179B}" sibTransId="{863292EA-625D-4A0F-88BF-8D41B9666A06}"/>
    <dgm:cxn modelId="{E160E535-0C85-459B-B05D-C99F67A23B18}" type="presOf" srcId="{FC2A74F4-425F-42DE-BC19-28FA49973956}" destId="{C2117169-2362-462D-8C50-A35AECA3A2A0}" srcOrd="0" destOrd="0" presId="urn:microsoft.com/office/officeart/2005/8/layout/cycle4"/>
    <dgm:cxn modelId="{7C007974-0B24-48E7-9A1B-D72D47547AFC}" type="presOf" srcId="{1983C1BC-D3D6-4B12-B1C6-3ECD050B2AF5}" destId="{F2F43BA2-158B-4B06-9A44-E72EA8EBB206}" srcOrd="1" destOrd="3" presId="urn:microsoft.com/office/officeart/2005/8/layout/cycle4"/>
    <dgm:cxn modelId="{725D0AA8-EBB3-425B-AE8C-6CCD6D2DB320}" type="presOf" srcId="{7C32FF70-5A36-4501-B700-EB0CFFBE2F9D}" destId="{128E8074-2814-4DD2-B1C3-AD55D32A2E49}" srcOrd="0" destOrd="4" presId="urn:microsoft.com/office/officeart/2005/8/layout/cycle4"/>
    <dgm:cxn modelId="{884EEC7A-BA34-42F1-97BA-30C315FF15F5}" type="presOf" srcId="{4790E89F-ED27-49A1-9F5B-8A111EB7C1A4}" destId="{29E729AA-3832-48B4-83E4-9F5A2E649B33}" srcOrd="0" destOrd="0" presId="urn:microsoft.com/office/officeart/2005/8/layout/cycle4"/>
    <dgm:cxn modelId="{A2459858-288F-4632-B856-3A74B2F1F607}" type="presOf" srcId="{BD65F651-9146-4E9C-B514-A2FE77B7145D}" destId="{2EED38CA-184E-4A8D-B423-C7AC57E4AE00}" srcOrd="0" destOrd="1" presId="urn:microsoft.com/office/officeart/2005/8/layout/cycle4"/>
    <dgm:cxn modelId="{0390BD1B-8E29-470A-8A2F-4DE25E6F6F5F}" srcId="{FAE2AE49-A83E-4D72-A970-DED6E1EDCC19}" destId="{1983C1BC-D3D6-4B12-B1C6-3ECD050B2AF5}" srcOrd="3" destOrd="0" parTransId="{1B9AB383-8199-4C74-9FB5-443B60D86609}" sibTransId="{41E58899-A1C3-4380-B043-F3BB30DA6FCD}"/>
    <dgm:cxn modelId="{E1F66061-1038-42E7-84CA-0C295A71314F}" type="presOf" srcId="{335A57E6-374A-4632-AFC8-8E9FF420E66D}" destId="{CA7866F6-4023-4A92-B31B-35968BB9DCDA}" srcOrd="1" destOrd="2" presId="urn:microsoft.com/office/officeart/2005/8/layout/cycle4"/>
    <dgm:cxn modelId="{EDCDE621-914B-49B6-9F3C-48941E7F08EB}" type="presOf" srcId="{5988DBE1-3C81-4812-BC6B-CD51461FB4C4}" destId="{128E8074-2814-4DD2-B1C3-AD55D32A2E49}" srcOrd="0" destOrd="5" presId="urn:microsoft.com/office/officeart/2005/8/layout/cycle4"/>
    <dgm:cxn modelId="{700ECAA3-1AE9-4711-ABB2-CD3F88658BCD}" srcId="{4E49C443-D87A-4CE5-ABB6-5EC54F6D392D}" destId="{C54ADED3-46C0-4A89-BFBC-C18A199CCD7F}" srcOrd="0" destOrd="0" parTransId="{16E3684F-0D27-47C7-A218-010D34F6593E}" sibTransId="{82D66405-4F95-4DDE-8A37-BBCD622B0FD0}"/>
    <dgm:cxn modelId="{784879C6-88B8-4DB6-BBB8-52FA663E749F}" type="presOf" srcId="{C54ADED3-46C0-4A89-BFBC-C18A199CCD7F}" destId="{CE8C8EF0-04E0-45D6-9768-498B32B0A375}" srcOrd="1" destOrd="0" presId="urn:microsoft.com/office/officeart/2005/8/layout/cycle4"/>
    <dgm:cxn modelId="{42D62284-699C-4BB8-9895-0E7C4427F85D}" type="presOf" srcId="{A606E00C-597D-486B-B3F1-8B155D085F2B}" destId="{03F912BD-05F4-4F07-8DE5-0D2DEBD1CF25}" srcOrd="1" destOrd="2" presId="urn:microsoft.com/office/officeart/2005/8/layout/cycle4"/>
    <dgm:cxn modelId="{619D4AA2-E819-4D2C-9E43-B9018E3ACB48}" srcId="{213B385F-1CD7-40BB-8969-5A22DDC016B5}" destId="{9E1BD7EC-9BCD-4987-9130-A80DEDDC3C6C}" srcOrd="0" destOrd="0" parTransId="{CFA63F51-BB53-4244-82A6-1894D0457D1D}" sibTransId="{04A74829-81FE-4315-8622-899B8E7CEBB0}"/>
    <dgm:cxn modelId="{360648FE-7C0C-4517-A264-34101B3037E7}" type="presOf" srcId="{213B385F-1CD7-40BB-8969-5A22DDC016B5}" destId="{C4F6D10C-1D9E-4BA0-ADA9-02B1355B4837}" srcOrd="0" destOrd="0" presId="urn:microsoft.com/office/officeart/2005/8/layout/cycle4"/>
    <dgm:cxn modelId="{D2D9F702-D364-4C2D-88B7-B519F5951C3A}" srcId="{4790E89F-ED27-49A1-9F5B-8A111EB7C1A4}" destId="{A88BF970-290C-4215-A9AC-C8717F246418}" srcOrd="0" destOrd="0" parTransId="{122AEF6D-25F9-4C3B-9A8C-D5DD0219A6FA}" sibTransId="{70A0EE9D-FB79-4FA2-B38C-2C6CB263C661}"/>
    <dgm:cxn modelId="{F780C1F2-CCB9-4BB1-97EC-C0FCD340E4A9}" srcId="{4790E89F-ED27-49A1-9F5B-8A111EB7C1A4}" destId="{4DB7328B-440F-436B-827C-491ACA040584}" srcOrd="3" destOrd="0" parTransId="{42285D67-073C-4A84-8F66-E859CFD19B10}" sibTransId="{C982F520-26FE-4568-9047-961968E2DFFD}"/>
    <dgm:cxn modelId="{822E13A3-B260-43E6-BE83-998E8EBAD5D8}" type="presOf" srcId="{C54ADED3-46C0-4A89-BFBC-C18A199CCD7F}" destId="{128E8074-2814-4DD2-B1C3-AD55D32A2E49}" srcOrd="0" destOrd="0" presId="urn:microsoft.com/office/officeart/2005/8/layout/cycle4"/>
    <dgm:cxn modelId="{2A1B7A3D-0393-48FC-9464-3670AAC5908E}" type="presOf" srcId="{5988DBE1-3C81-4812-BC6B-CD51461FB4C4}" destId="{CE8C8EF0-04E0-45D6-9768-498B32B0A375}" srcOrd="1" destOrd="5" presId="urn:microsoft.com/office/officeart/2005/8/layout/cycle4"/>
    <dgm:cxn modelId="{135675F9-BB80-451C-B772-71C8E9C48BDD}" type="presOf" srcId="{76F8BBCA-BCC7-499B-B8A5-FC14C3F93023}" destId="{CE8C8EF0-04E0-45D6-9768-498B32B0A375}" srcOrd="1" destOrd="2" presId="urn:microsoft.com/office/officeart/2005/8/layout/cycle4"/>
    <dgm:cxn modelId="{A56EE835-F96B-4BC4-916E-FBCE6F9A28C8}" srcId="{FC2A74F4-425F-42DE-BC19-28FA49973956}" destId="{4790E89F-ED27-49A1-9F5B-8A111EB7C1A4}" srcOrd="2" destOrd="0" parTransId="{A2A47B11-EFA2-47B2-9BB5-6079ED960F42}" sibTransId="{43126003-8AA0-43F6-9815-98E15E0673A8}"/>
    <dgm:cxn modelId="{437F7D3B-4DD1-40A6-9E13-052F1B471E61}" type="presOf" srcId="{66A5B26A-AD1D-4AC6-9538-B92297C521D0}" destId="{CA7866F6-4023-4A92-B31B-35968BB9DCDA}" srcOrd="1" destOrd="1" presId="urn:microsoft.com/office/officeart/2005/8/layout/cycle4"/>
    <dgm:cxn modelId="{387837D3-17AE-4563-AF08-B0ABB3BD6C86}" type="presOf" srcId="{41B1886D-AD26-47C7-88F1-217F085613EA}" destId="{128E8074-2814-4DD2-B1C3-AD55D32A2E49}" srcOrd="0" destOrd="1" presId="urn:microsoft.com/office/officeart/2005/8/layout/cycle4"/>
    <dgm:cxn modelId="{7F03E379-F25B-428D-A857-12B2B4BE7971}" type="presOf" srcId="{4DB7328B-440F-436B-827C-491ACA040584}" destId="{03F912BD-05F4-4F07-8DE5-0D2DEBD1CF25}" srcOrd="1" destOrd="3" presId="urn:microsoft.com/office/officeart/2005/8/layout/cycle4"/>
    <dgm:cxn modelId="{42E99DCF-FE53-4134-A9DF-463C7D681157}" srcId="{4790E89F-ED27-49A1-9F5B-8A111EB7C1A4}" destId="{A606E00C-597D-486B-B3F1-8B155D085F2B}" srcOrd="2" destOrd="0" parTransId="{7A668393-C41C-4197-BA70-C46120A51C86}" sibTransId="{B7FCC538-23FD-4733-BBA5-AB6713FC77AC}"/>
    <dgm:cxn modelId="{1DEFA1B2-61E7-4541-B25E-AED184C96C49}" srcId="{4E49C443-D87A-4CE5-ABB6-5EC54F6D392D}" destId="{76F8BBCA-BCC7-499B-B8A5-FC14C3F93023}" srcOrd="2" destOrd="0" parTransId="{3CA7C5C0-1FAD-4EA2-8DCE-4C02E8605250}" sibTransId="{30221945-BAB6-443D-A7A6-98AFE2EBF6E4}"/>
    <dgm:cxn modelId="{80CC8995-F652-4122-9E3D-F0FF90675A0B}" type="presOf" srcId="{335A57E6-374A-4632-AFC8-8E9FF420E66D}" destId="{9318DF45-FE82-45F0-9818-D2B58EBB4718}" srcOrd="0" destOrd="2" presId="urn:microsoft.com/office/officeart/2005/8/layout/cycle4"/>
    <dgm:cxn modelId="{3455E4BC-5BE4-4478-9457-F282CD84F58F}" type="presOf" srcId="{9E1BD7EC-9BCD-4987-9130-A80DEDDC3C6C}" destId="{9318DF45-FE82-45F0-9818-D2B58EBB4718}" srcOrd="0" destOrd="0" presId="urn:microsoft.com/office/officeart/2005/8/layout/cycle4"/>
    <dgm:cxn modelId="{8AC46237-7249-4E62-906A-CDCD4C94A1DD}" type="presOf" srcId="{45A561AC-E2E2-484B-B6AB-70EED9368308}" destId="{128E8074-2814-4DD2-B1C3-AD55D32A2E49}" srcOrd="0" destOrd="3" presId="urn:microsoft.com/office/officeart/2005/8/layout/cycle4"/>
    <dgm:cxn modelId="{D43D0607-1714-4324-A595-E8B383601D68}" type="presParOf" srcId="{C2117169-2362-462D-8C50-A35AECA3A2A0}" destId="{AF02D430-EBA2-4DB4-968B-8DC804410EF7}" srcOrd="0" destOrd="0" presId="urn:microsoft.com/office/officeart/2005/8/layout/cycle4"/>
    <dgm:cxn modelId="{1932BD77-E38E-42B8-B4EF-6718E44A2F91}" type="presParOf" srcId="{AF02D430-EBA2-4DB4-968B-8DC804410EF7}" destId="{02E521F7-C5A6-497D-B426-C30CB03FCEA1}" srcOrd="0" destOrd="0" presId="urn:microsoft.com/office/officeart/2005/8/layout/cycle4"/>
    <dgm:cxn modelId="{EDAC3CB4-BC7B-4DE4-BF74-60D5DB45EB18}" type="presParOf" srcId="{02E521F7-C5A6-497D-B426-C30CB03FCEA1}" destId="{2EED38CA-184E-4A8D-B423-C7AC57E4AE00}" srcOrd="0" destOrd="0" presId="urn:microsoft.com/office/officeart/2005/8/layout/cycle4"/>
    <dgm:cxn modelId="{ACFEA665-7EC6-4A82-A6D3-4591740C65DB}" type="presParOf" srcId="{02E521F7-C5A6-497D-B426-C30CB03FCEA1}" destId="{F2F43BA2-158B-4B06-9A44-E72EA8EBB206}" srcOrd="1" destOrd="0" presId="urn:microsoft.com/office/officeart/2005/8/layout/cycle4"/>
    <dgm:cxn modelId="{AA79517E-8409-4D73-8AD4-2BCCAE113227}" type="presParOf" srcId="{AF02D430-EBA2-4DB4-968B-8DC804410EF7}" destId="{5D99AB16-D612-4A02-BBF4-AAF7B088ABFE}" srcOrd="1" destOrd="0" presId="urn:microsoft.com/office/officeart/2005/8/layout/cycle4"/>
    <dgm:cxn modelId="{E4A3A289-A654-4304-B3F5-77BE320CEEB2}" type="presParOf" srcId="{5D99AB16-D612-4A02-BBF4-AAF7B088ABFE}" destId="{9318DF45-FE82-45F0-9818-D2B58EBB4718}" srcOrd="0" destOrd="0" presId="urn:microsoft.com/office/officeart/2005/8/layout/cycle4"/>
    <dgm:cxn modelId="{A9EE60D3-2F7F-46CE-B3AA-040802F10600}" type="presParOf" srcId="{5D99AB16-D612-4A02-BBF4-AAF7B088ABFE}" destId="{CA7866F6-4023-4A92-B31B-35968BB9DCDA}" srcOrd="1" destOrd="0" presId="urn:microsoft.com/office/officeart/2005/8/layout/cycle4"/>
    <dgm:cxn modelId="{EF7E3D0D-DC4F-4D07-B38D-89C73C1F8EE6}" type="presParOf" srcId="{AF02D430-EBA2-4DB4-968B-8DC804410EF7}" destId="{651D8E14-D7C5-45AC-A58C-6DC2A4AA2E6C}" srcOrd="2" destOrd="0" presId="urn:microsoft.com/office/officeart/2005/8/layout/cycle4"/>
    <dgm:cxn modelId="{03C3DE34-4419-41CC-A574-34F9F11E44F9}" type="presParOf" srcId="{651D8E14-D7C5-45AC-A58C-6DC2A4AA2E6C}" destId="{F29AD808-158A-4643-980A-56B7FDBC2D0C}" srcOrd="0" destOrd="0" presId="urn:microsoft.com/office/officeart/2005/8/layout/cycle4"/>
    <dgm:cxn modelId="{D381D3D0-F5C3-47F5-9C71-343F2E4DECBB}" type="presParOf" srcId="{651D8E14-D7C5-45AC-A58C-6DC2A4AA2E6C}" destId="{03F912BD-05F4-4F07-8DE5-0D2DEBD1CF25}" srcOrd="1" destOrd="0" presId="urn:microsoft.com/office/officeart/2005/8/layout/cycle4"/>
    <dgm:cxn modelId="{F5FFA717-BA96-4E13-AAD5-76796208D3CE}" type="presParOf" srcId="{AF02D430-EBA2-4DB4-968B-8DC804410EF7}" destId="{EE09008E-F57C-43FD-8748-7BE68A308A1B}" srcOrd="3" destOrd="0" presId="urn:microsoft.com/office/officeart/2005/8/layout/cycle4"/>
    <dgm:cxn modelId="{A91D6EAA-EB78-4ADD-B192-65A6BDE2B7D4}" type="presParOf" srcId="{EE09008E-F57C-43FD-8748-7BE68A308A1B}" destId="{128E8074-2814-4DD2-B1C3-AD55D32A2E49}" srcOrd="0" destOrd="0" presId="urn:microsoft.com/office/officeart/2005/8/layout/cycle4"/>
    <dgm:cxn modelId="{5BCCC6E9-3E32-4DC1-9907-3BC9F4C92C46}" type="presParOf" srcId="{EE09008E-F57C-43FD-8748-7BE68A308A1B}" destId="{CE8C8EF0-04E0-45D6-9768-498B32B0A375}" srcOrd="1" destOrd="0" presId="urn:microsoft.com/office/officeart/2005/8/layout/cycle4"/>
    <dgm:cxn modelId="{94856C7C-F81E-4F1B-A66E-DE3DED4FE10F}" type="presParOf" srcId="{AF02D430-EBA2-4DB4-968B-8DC804410EF7}" destId="{BACD1B8E-97EC-4F31-8381-20ED47D8B00F}" srcOrd="4" destOrd="0" presId="urn:microsoft.com/office/officeart/2005/8/layout/cycle4"/>
    <dgm:cxn modelId="{0DFF7366-6198-4814-AADA-1DAC8397A522}" type="presParOf" srcId="{C2117169-2362-462D-8C50-A35AECA3A2A0}" destId="{88BE35CB-6361-421C-9213-2E3249C761C8}" srcOrd="1" destOrd="0" presId="urn:microsoft.com/office/officeart/2005/8/layout/cycle4"/>
    <dgm:cxn modelId="{B75738FE-7117-4291-A2AF-440EBC755F5F}" type="presParOf" srcId="{88BE35CB-6361-421C-9213-2E3249C761C8}" destId="{E8016B90-DF60-416F-BB11-87FC4BE519FB}" srcOrd="0" destOrd="0" presId="urn:microsoft.com/office/officeart/2005/8/layout/cycle4"/>
    <dgm:cxn modelId="{2204E5DC-A534-4F23-BBDA-375C23A7FD6A}" type="presParOf" srcId="{88BE35CB-6361-421C-9213-2E3249C761C8}" destId="{C4F6D10C-1D9E-4BA0-ADA9-02B1355B4837}" srcOrd="1" destOrd="0" presId="urn:microsoft.com/office/officeart/2005/8/layout/cycle4"/>
    <dgm:cxn modelId="{FA17DCDA-2AD2-4CBA-B408-FBD6B79E29AD}" type="presParOf" srcId="{88BE35CB-6361-421C-9213-2E3249C761C8}" destId="{29E729AA-3832-48B4-83E4-9F5A2E649B33}" srcOrd="2" destOrd="0" presId="urn:microsoft.com/office/officeart/2005/8/layout/cycle4"/>
    <dgm:cxn modelId="{16764836-D39B-4104-A4D1-65093C113935}" type="presParOf" srcId="{88BE35CB-6361-421C-9213-2E3249C761C8}" destId="{AE609440-A167-4206-8EC4-0FCF153A4289}" srcOrd="3" destOrd="0" presId="urn:microsoft.com/office/officeart/2005/8/layout/cycle4"/>
    <dgm:cxn modelId="{A5B5BF03-294A-469D-888E-A480DBB86FF6}" type="presParOf" srcId="{88BE35CB-6361-421C-9213-2E3249C761C8}" destId="{10B8AFCE-3304-4012-8F38-03518ADBB9F5}" srcOrd="4" destOrd="0" presId="urn:microsoft.com/office/officeart/2005/8/layout/cycle4"/>
    <dgm:cxn modelId="{3652D405-34D9-4277-B80B-3891DF703B52}" type="presParOf" srcId="{C2117169-2362-462D-8C50-A35AECA3A2A0}" destId="{E3386FAB-2C61-4C15-B36B-E542DC54224D}" srcOrd="2" destOrd="0" presId="urn:microsoft.com/office/officeart/2005/8/layout/cycle4"/>
    <dgm:cxn modelId="{8FA59191-944D-416F-B79A-C7CA012CDF53}" type="presParOf" srcId="{C2117169-2362-462D-8C50-A35AECA3A2A0}" destId="{D70A0309-A5E9-4707-B745-610DF88F8EDB}" srcOrd="3" destOrd="0" presId="urn:microsoft.com/office/officeart/2005/8/layout/cycle4"/>
  </dgm:cxnLst>
  <dgm:bg>
    <a:effectLst>
      <a:outerShdw blurRad="50800" dist="38100" dir="5400000" algn="t" rotWithShape="0">
        <a:prstClr val="black">
          <a:alpha val="40000"/>
        </a:prstClr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8C57E7-D783-484B-BC6B-E087C4C2D9B7}" type="doc">
      <dgm:prSet loTypeId="urn:microsoft.com/office/officeart/2008/layout/HorizontalMultiLevelHierarchy" loCatId="hierarchy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s-CO"/>
        </a:p>
      </dgm:t>
    </dgm:pt>
    <dgm:pt modelId="{3A934019-6B72-434C-ACA4-5CAA518B4DB2}">
      <dgm:prSet phldrT="[Texto]" custT="1"/>
      <dgm:spPr/>
      <dgm:t>
        <a:bodyPr/>
        <a:lstStyle/>
        <a:p>
          <a:r>
            <a:rPr lang="es-CO" sz="2400" dirty="0" smtClean="0"/>
            <a:t>Diagnóstico</a:t>
          </a:r>
          <a:endParaRPr lang="es-CO" sz="2400" dirty="0"/>
        </a:p>
      </dgm:t>
    </dgm:pt>
    <dgm:pt modelId="{C9397F0B-A515-4515-A9B7-71E14D104A6A}" type="parTrans" cxnId="{694E1064-0FB3-434B-91F3-4B9A3BDA96E9}">
      <dgm:prSet/>
      <dgm:spPr/>
      <dgm:t>
        <a:bodyPr/>
        <a:lstStyle/>
        <a:p>
          <a:endParaRPr lang="es-CO" sz="1800"/>
        </a:p>
      </dgm:t>
    </dgm:pt>
    <dgm:pt modelId="{1A089F09-69F7-467C-A5FB-6AB2B7FD8EA9}" type="sibTrans" cxnId="{694E1064-0FB3-434B-91F3-4B9A3BDA96E9}">
      <dgm:prSet/>
      <dgm:spPr/>
      <dgm:t>
        <a:bodyPr/>
        <a:lstStyle/>
        <a:p>
          <a:endParaRPr lang="es-CO" sz="1800"/>
        </a:p>
      </dgm:t>
    </dgm:pt>
    <dgm:pt modelId="{2554C251-C690-42D7-870B-12233878F818}">
      <dgm:prSet phldrT="[Texto]" custT="1"/>
      <dgm:spPr/>
      <dgm:t>
        <a:bodyPr/>
        <a:lstStyle/>
        <a:p>
          <a:r>
            <a:rPr lang="es-CO" sz="1400" dirty="0" smtClean="0"/>
            <a:t>Recolección de Información Fase I</a:t>
          </a:r>
          <a:endParaRPr lang="es-CO" sz="1400" dirty="0"/>
        </a:p>
      </dgm:t>
    </dgm:pt>
    <dgm:pt modelId="{CB3E92A2-C604-4614-B2F9-F6C6810DD0AC}" type="parTrans" cxnId="{F38E70A3-0933-479D-A9EE-4715D8918424}">
      <dgm:prSet custT="1"/>
      <dgm:spPr/>
      <dgm:t>
        <a:bodyPr/>
        <a:lstStyle/>
        <a:p>
          <a:endParaRPr lang="es-CO" sz="500"/>
        </a:p>
      </dgm:t>
    </dgm:pt>
    <dgm:pt modelId="{6E64DA8A-BEC7-4C53-9BA0-DDE114D16F7D}" type="sibTrans" cxnId="{F38E70A3-0933-479D-A9EE-4715D8918424}">
      <dgm:prSet/>
      <dgm:spPr/>
      <dgm:t>
        <a:bodyPr/>
        <a:lstStyle/>
        <a:p>
          <a:endParaRPr lang="es-CO" sz="1800"/>
        </a:p>
      </dgm:t>
    </dgm:pt>
    <dgm:pt modelId="{3690846D-1F74-4478-B23F-2F32AFD101E1}">
      <dgm:prSet phldrT="[Texto]" custT="1"/>
      <dgm:spPr/>
      <dgm:t>
        <a:bodyPr/>
        <a:lstStyle/>
        <a:p>
          <a:r>
            <a:rPr lang="es-CO" sz="1400" dirty="0" smtClean="0"/>
            <a:t>Entrevistas con Especialistas, Funcionarios y Personas</a:t>
          </a:r>
          <a:endParaRPr lang="es-CO" sz="1400" dirty="0"/>
        </a:p>
      </dgm:t>
    </dgm:pt>
    <dgm:pt modelId="{B6ADDDD6-048D-48BD-B8CF-C66B5984BE86}" type="parTrans" cxnId="{AB3D3DFA-31F5-4E69-8EE9-0DBA1D45EE85}">
      <dgm:prSet custT="1"/>
      <dgm:spPr/>
      <dgm:t>
        <a:bodyPr/>
        <a:lstStyle/>
        <a:p>
          <a:endParaRPr lang="es-CO" sz="500"/>
        </a:p>
      </dgm:t>
    </dgm:pt>
    <dgm:pt modelId="{F82F141B-7344-4D2F-877D-D38FD8790746}" type="sibTrans" cxnId="{AB3D3DFA-31F5-4E69-8EE9-0DBA1D45EE85}">
      <dgm:prSet/>
      <dgm:spPr/>
      <dgm:t>
        <a:bodyPr/>
        <a:lstStyle/>
        <a:p>
          <a:endParaRPr lang="es-CO" sz="1800"/>
        </a:p>
      </dgm:t>
    </dgm:pt>
    <dgm:pt modelId="{B600C473-06A9-4193-885F-3E3D939FC352}">
      <dgm:prSet phldrT="[Texto]" custT="1"/>
      <dgm:spPr/>
      <dgm:t>
        <a:bodyPr/>
        <a:lstStyle/>
        <a:p>
          <a:r>
            <a:rPr lang="es-CO" sz="1400" dirty="0" smtClean="0"/>
            <a:t>Análisis de la Información</a:t>
          </a:r>
          <a:endParaRPr lang="es-CO" sz="1400" dirty="0"/>
        </a:p>
      </dgm:t>
    </dgm:pt>
    <dgm:pt modelId="{22691954-FFEB-48E5-8392-8AFC6B0DC83F}" type="parTrans" cxnId="{6D30D97F-956D-4121-9427-D4BDA1D286ED}">
      <dgm:prSet custT="1"/>
      <dgm:spPr/>
      <dgm:t>
        <a:bodyPr/>
        <a:lstStyle/>
        <a:p>
          <a:endParaRPr lang="es-CO" sz="500"/>
        </a:p>
      </dgm:t>
    </dgm:pt>
    <dgm:pt modelId="{33079731-176F-4C0D-B687-8023A9F9A7F1}" type="sibTrans" cxnId="{6D30D97F-956D-4121-9427-D4BDA1D286ED}">
      <dgm:prSet/>
      <dgm:spPr/>
      <dgm:t>
        <a:bodyPr/>
        <a:lstStyle/>
        <a:p>
          <a:endParaRPr lang="es-CO" sz="1800"/>
        </a:p>
      </dgm:t>
    </dgm:pt>
    <dgm:pt modelId="{91143B1A-374B-45EB-B7A0-A6C70A452EC6}">
      <dgm:prSet phldrT="[Texto]" custT="1"/>
      <dgm:spPr/>
      <dgm:t>
        <a:bodyPr/>
        <a:lstStyle/>
        <a:p>
          <a:r>
            <a:rPr lang="es-CO" sz="1400" dirty="0" smtClean="0"/>
            <a:t>Primer Propuesta Interna</a:t>
          </a:r>
          <a:endParaRPr lang="es-CO" sz="1400" dirty="0"/>
        </a:p>
      </dgm:t>
    </dgm:pt>
    <dgm:pt modelId="{457D3EC8-9DA1-4208-9B4F-E60B5258EAEA}" type="parTrans" cxnId="{B89732ED-3BC0-4831-A44B-16C5CEA449C8}">
      <dgm:prSet custT="1"/>
      <dgm:spPr/>
      <dgm:t>
        <a:bodyPr/>
        <a:lstStyle/>
        <a:p>
          <a:endParaRPr lang="es-CO" sz="500"/>
        </a:p>
      </dgm:t>
    </dgm:pt>
    <dgm:pt modelId="{9146654D-8949-4DE6-8F71-6B506A1F0DE6}" type="sibTrans" cxnId="{B89732ED-3BC0-4831-A44B-16C5CEA449C8}">
      <dgm:prSet/>
      <dgm:spPr/>
      <dgm:t>
        <a:bodyPr/>
        <a:lstStyle/>
        <a:p>
          <a:endParaRPr lang="es-CO" sz="1800"/>
        </a:p>
      </dgm:t>
    </dgm:pt>
    <dgm:pt modelId="{BDDC2D0D-0FB9-46DC-8383-2FDC236C4D86}">
      <dgm:prSet phldrT="[Texto]" custT="1"/>
      <dgm:spPr/>
      <dgm:t>
        <a:bodyPr/>
        <a:lstStyle/>
        <a:p>
          <a:r>
            <a:rPr lang="es-CO" sz="2400" dirty="0" smtClean="0"/>
            <a:t>Presentación</a:t>
          </a:r>
          <a:r>
            <a:rPr lang="es-CO" sz="2800" dirty="0" smtClean="0"/>
            <a:t> 1</a:t>
          </a:r>
          <a:endParaRPr lang="es-CO" sz="2800" dirty="0"/>
        </a:p>
      </dgm:t>
    </dgm:pt>
    <dgm:pt modelId="{313B5E1D-5F96-44F3-83BA-40BA18D94D9B}" type="parTrans" cxnId="{BA44AAE5-182B-4424-8E52-B023C4136E32}">
      <dgm:prSet/>
      <dgm:spPr/>
      <dgm:t>
        <a:bodyPr/>
        <a:lstStyle/>
        <a:p>
          <a:endParaRPr lang="es-CO" sz="1800"/>
        </a:p>
      </dgm:t>
    </dgm:pt>
    <dgm:pt modelId="{9B577720-44A7-4145-8B77-7A5D4ADA7DDA}" type="sibTrans" cxnId="{BA44AAE5-182B-4424-8E52-B023C4136E32}">
      <dgm:prSet/>
      <dgm:spPr/>
      <dgm:t>
        <a:bodyPr/>
        <a:lstStyle/>
        <a:p>
          <a:endParaRPr lang="es-CO" sz="1800"/>
        </a:p>
      </dgm:t>
    </dgm:pt>
    <dgm:pt modelId="{3E0B3000-5430-4EA9-AFC0-3D8DC7F68408}">
      <dgm:prSet phldrT="[Texto]" custT="1"/>
      <dgm:spPr/>
      <dgm:t>
        <a:bodyPr/>
        <a:lstStyle/>
        <a:p>
          <a:r>
            <a:rPr lang="es-CO" sz="1400" dirty="0" smtClean="0"/>
            <a:t>Lluvia de Ideas con Retroalimentación de Gobierno</a:t>
          </a:r>
          <a:endParaRPr lang="es-CO" sz="1400" dirty="0"/>
        </a:p>
      </dgm:t>
    </dgm:pt>
    <dgm:pt modelId="{FCEE353B-4349-4AA0-9D0B-93BA32247BD1}" type="parTrans" cxnId="{0423E8B9-4901-4D3E-B1DB-E0FE776310DA}">
      <dgm:prSet custT="1"/>
      <dgm:spPr/>
      <dgm:t>
        <a:bodyPr/>
        <a:lstStyle/>
        <a:p>
          <a:endParaRPr lang="es-CO" sz="500"/>
        </a:p>
      </dgm:t>
    </dgm:pt>
    <dgm:pt modelId="{4C78C0E6-AA02-4062-A50B-7818CF4C580B}" type="sibTrans" cxnId="{0423E8B9-4901-4D3E-B1DB-E0FE776310DA}">
      <dgm:prSet/>
      <dgm:spPr/>
      <dgm:t>
        <a:bodyPr/>
        <a:lstStyle/>
        <a:p>
          <a:endParaRPr lang="es-CO" sz="1800"/>
        </a:p>
      </dgm:t>
    </dgm:pt>
    <dgm:pt modelId="{E8A24443-2356-4482-B173-9CFD07E00987}">
      <dgm:prSet phldrT="[Texto]" custT="1"/>
      <dgm:spPr/>
      <dgm:t>
        <a:bodyPr/>
        <a:lstStyle/>
        <a:p>
          <a:r>
            <a:rPr lang="es-CO" sz="1400" dirty="0" smtClean="0"/>
            <a:t>Recolección de Información Fase II</a:t>
          </a:r>
          <a:endParaRPr lang="es-CO" sz="1400" dirty="0"/>
        </a:p>
      </dgm:t>
    </dgm:pt>
    <dgm:pt modelId="{A0734F4E-3873-4C58-A0F0-F49C7B88CE47}" type="parTrans" cxnId="{318F3DEF-FAAC-4EBA-B98F-9F0C3F1C4E15}">
      <dgm:prSet custT="1"/>
      <dgm:spPr/>
      <dgm:t>
        <a:bodyPr/>
        <a:lstStyle/>
        <a:p>
          <a:endParaRPr lang="es-CO" sz="500"/>
        </a:p>
      </dgm:t>
    </dgm:pt>
    <dgm:pt modelId="{BF7B474B-4BA4-4EAE-8384-6863D242BFC6}" type="sibTrans" cxnId="{318F3DEF-FAAC-4EBA-B98F-9F0C3F1C4E15}">
      <dgm:prSet/>
      <dgm:spPr/>
      <dgm:t>
        <a:bodyPr/>
        <a:lstStyle/>
        <a:p>
          <a:endParaRPr lang="es-CO" sz="1800"/>
        </a:p>
      </dgm:t>
    </dgm:pt>
    <dgm:pt modelId="{1DC45685-870B-4875-8CEA-F211A12F08DA}">
      <dgm:prSet phldrT="[Texto]" custT="1"/>
      <dgm:spPr/>
      <dgm:t>
        <a:bodyPr/>
        <a:lstStyle/>
        <a:p>
          <a:r>
            <a:rPr lang="es-CO" sz="1400" dirty="0" smtClean="0"/>
            <a:t>Armonización del Modelo </a:t>
          </a:r>
          <a:endParaRPr lang="es-CO" sz="1400" dirty="0"/>
        </a:p>
      </dgm:t>
    </dgm:pt>
    <dgm:pt modelId="{BE7EB1C3-29A9-4736-8DC3-8178CE52EB03}" type="parTrans" cxnId="{DDE2589A-19AA-49C5-BD2B-C46D3979ED6C}">
      <dgm:prSet custT="1"/>
      <dgm:spPr/>
      <dgm:t>
        <a:bodyPr/>
        <a:lstStyle/>
        <a:p>
          <a:endParaRPr lang="es-CO" sz="500"/>
        </a:p>
      </dgm:t>
    </dgm:pt>
    <dgm:pt modelId="{DFEDB2C6-227D-4EDA-BBEA-4028F4F9823B}" type="sibTrans" cxnId="{DDE2589A-19AA-49C5-BD2B-C46D3979ED6C}">
      <dgm:prSet/>
      <dgm:spPr/>
      <dgm:t>
        <a:bodyPr/>
        <a:lstStyle/>
        <a:p>
          <a:endParaRPr lang="es-CO" sz="1800"/>
        </a:p>
      </dgm:t>
    </dgm:pt>
    <dgm:pt modelId="{DB1E3BC0-B89B-47BF-88CF-35D8DAD880D2}">
      <dgm:prSet phldrT="[Texto]" custT="1"/>
      <dgm:spPr/>
      <dgm:t>
        <a:bodyPr/>
        <a:lstStyle/>
        <a:p>
          <a:r>
            <a:rPr lang="es-CO" sz="1400" dirty="0" smtClean="0"/>
            <a:t>Definición del Modelo de Gestión y Coordinación</a:t>
          </a:r>
          <a:r>
            <a:rPr lang="es-CO" sz="1000" dirty="0" smtClean="0"/>
            <a:t>.</a:t>
          </a:r>
          <a:endParaRPr lang="es-CO" sz="1000" dirty="0"/>
        </a:p>
      </dgm:t>
    </dgm:pt>
    <dgm:pt modelId="{5AB99E70-0C1B-42CE-BAA5-2F925C2E9AD3}" type="parTrans" cxnId="{405F6803-3483-4985-BB96-7307AF128688}">
      <dgm:prSet custT="1"/>
      <dgm:spPr/>
      <dgm:t>
        <a:bodyPr/>
        <a:lstStyle/>
        <a:p>
          <a:endParaRPr lang="es-CO" sz="500"/>
        </a:p>
      </dgm:t>
    </dgm:pt>
    <dgm:pt modelId="{6074628A-A2C1-4357-A52E-80F2CF852A3C}" type="sibTrans" cxnId="{405F6803-3483-4985-BB96-7307AF128688}">
      <dgm:prSet/>
      <dgm:spPr/>
      <dgm:t>
        <a:bodyPr/>
        <a:lstStyle/>
        <a:p>
          <a:endParaRPr lang="es-CO" sz="1800"/>
        </a:p>
      </dgm:t>
    </dgm:pt>
    <dgm:pt modelId="{E266D7F1-8289-47C6-9562-99F5412E6FCE}">
      <dgm:prSet phldrT="[Texto]" custT="1"/>
      <dgm:spPr/>
      <dgm:t>
        <a:bodyPr/>
        <a:lstStyle/>
        <a:p>
          <a:r>
            <a:rPr lang="es-CO" sz="1400" dirty="0" err="1" smtClean="0"/>
            <a:t>Render</a:t>
          </a:r>
          <a:r>
            <a:rPr lang="es-CO" sz="1400" dirty="0" smtClean="0"/>
            <a:t> 1</a:t>
          </a:r>
          <a:endParaRPr lang="es-CO" sz="1400" dirty="0"/>
        </a:p>
      </dgm:t>
    </dgm:pt>
    <dgm:pt modelId="{E4B620E5-1E6D-4AAE-9644-4432C9633E88}" type="parTrans" cxnId="{9625B2A1-92C0-4C00-8BDA-2DB6EE52A81B}">
      <dgm:prSet/>
      <dgm:spPr/>
      <dgm:t>
        <a:bodyPr/>
        <a:lstStyle/>
        <a:p>
          <a:endParaRPr lang="es-CO"/>
        </a:p>
      </dgm:t>
    </dgm:pt>
    <dgm:pt modelId="{9847C384-D634-4E84-957E-8498C032D780}" type="sibTrans" cxnId="{9625B2A1-92C0-4C00-8BDA-2DB6EE52A81B}">
      <dgm:prSet/>
      <dgm:spPr/>
      <dgm:t>
        <a:bodyPr/>
        <a:lstStyle/>
        <a:p>
          <a:endParaRPr lang="es-CO"/>
        </a:p>
      </dgm:t>
    </dgm:pt>
    <dgm:pt modelId="{F6FE8F0C-79E9-4774-90F4-E3D73837ADF7}" type="pres">
      <dgm:prSet presAssocID="{FC8C57E7-D783-484B-BC6B-E087C4C2D9B7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s-CO"/>
        </a:p>
      </dgm:t>
    </dgm:pt>
    <dgm:pt modelId="{2269DEB1-A098-4117-9F8C-7F609C21960F}" type="pres">
      <dgm:prSet presAssocID="{3A934019-6B72-434C-ACA4-5CAA518B4DB2}" presName="root1" presStyleCnt="0"/>
      <dgm:spPr/>
    </dgm:pt>
    <dgm:pt modelId="{1D4EAF23-F1B2-4659-AF63-72830AB40855}" type="pres">
      <dgm:prSet presAssocID="{3A934019-6B72-434C-ACA4-5CAA518B4DB2}" presName="LevelOneTextNode" presStyleLbl="node0" presStyleIdx="0" presStyleCnt="2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BA8B110D-5373-4226-B088-2B7FFCE31967}" type="pres">
      <dgm:prSet presAssocID="{3A934019-6B72-434C-ACA4-5CAA518B4DB2}" presName="level2hierChild" presStyleCnt="0"/>
      <dgm:spPr/>
    </dgm:pt>
    <dgm:pt modelId="{0D1EB118-36B7-47B5-A155-7B0EA52470EB}" type="pres">
      <dgm:prSet presAssocID="{CB3E92A2-C604-4614-B2F9-F6C6810DD0AC}" presName="conn2-1" presStyleLbl="parChTrans1D2" presStyleIdx="0" presStyleCnt="9"/>
      <dgm:spPr/>
      <dgm:t>
        <a:bodyPr/>
        <a:lstStyle/>
        <a:p>
          <a:endParaRPr lang="es-CO"/>
        </a:p>
      </dgm:t>
    </dgm:pt>
    <dgm:pt modelId="{319E1846-623E-45B8-8361-9923A4EEBF6F}" type="pres">
      <dgm:prSet presAssocID="{CB3E92A2-C604-4614-B2F9-F6C6810DD0AC}" presName="connTx" presStyleLbl="parChTrans1D2" presStyleIdx="0" presStyleCnt="9"/>
      <dgm:spPr/>
      <dgm:t>
        <a:bodyPr/>
        <a:lstStyle/>
        <a:p>
          <a:endParaRPr lang="es-CO"/>
        </a:p>
      </dgm:t>
    </dgm:pt>
    <dgm:pt modelId="{C95335D4-FB31-4AEA-AFF7-6E497C219481}" type="pres">
      <dgm:prSet presAssocID="{2554C251-C690-42D7-870B-12233878F818}" presName="root2" presStyleCnt="0"/>
      <dgm:spPr/>
    </dgm:pt>
    <dgm:pt modelId="{452751E8-784F-4AFE-B9EF-A2DC27522ED8}" type="pres">
      <dgm:prSet presAssocID="{2554C251-C690-42D7-870B-12233878F818}" presName="LevelTwoTextNode" presStyleLbl="node2" presStyleIdx="0" presStyleCnt="9" custScaleX="176422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ED93F27F-4A3D-454B-A2E2-C696904495D6}" type="pres">
      <dgm:prSet presAssocID="{2554C251-C690-42D7-870B-12233878F818}" presName="level3hierChild" presStyleCnt="0"/>
      <dgm:spPr/>
    </dgm:pt>
    <dgm:pt modelId="{25F53FB1-2F90-43CC-BF30-31561CA52561}" type="pres">
      <dgm:prSet presAssocID="{B6ADDDD6-048D-48BD-B8CF-C66B5984BE86}" presName="conn2-1" presStyleLbl="parChTrans1D2" presStyleIdx="1" presStyleCnt="9"/>
      <dgm:spPr/>
      <dgm:t>
        <a:bodyPr/>
        <a:lstStyle/>
        <a:p>
          <a:endParaRPr lang="es-CO"/>
        </a:p>
      </dgm:t>
    </dgm:pt>
    <dgm:pt modelId="{E67A16F8-633D-47D7-9E28-095C984CF622}" type="pres">
      <dgm:prSet presAssocID="{B6ADDDD6-048D-48BD-B8CF-C66B5984BE86}" presName="connTx" presStyleLbl="parChTrans1D2" presStyleIdx="1" presStyleCnt="9"/>
      <dgm:spPr/>
      <dgm:t>
        <a:bodyPr/>
        <a:lstStyle/>
        <a:p>
          <a:endParaRPr lang="es-CO"/>
        </a:p>
      </dgm:t>
    </dgm:pt>
    <dgm:pt modelId="{AB50A104-C8DA-4897-9A02-B6C378D67BCD}" type="pres">
      <dgm:prSet presAssocID="{3690846D-1F74-4478-B23F-2F32AFD101E1}" presName="root2" presStyleCnt="0"/>
      <dgm:spPr/>
    </dgm:pt>
    <dgm:pt modelId="{CF4F563C-59F6-4643-9928-7D49C7D17266}" type="pres">
      <dgm:prSet presAssocID="{3690846D-1F74-4478-B23F-2F32AFD101E1}" presName="LevelTwoTextNode" presStyleLbl="node2" presStyleIdx="1" presStyleCnt="9" custScaleX="176328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7FE48D0D-D28C-4BE6-B089-47195344EFAC}" type="pres">
      <dgm:prSet presAssocID="{3690846D-1F74-4478-B23F-2F32AFD101E1}" presName="level3hierChild" presStyleCnt="0"/>
      <dgm:spPr/>
    </dgm:pt>
    <dgm:pt modelId="{41A3407F-8DA9-43FE-A164-BC9E1EE57085}" type="pres">
      <dgm:prSet presAssocID="{22691954-FFEB-48E5-8392-8AFC6B0DC83F}" presName="conn2-1" presStyleLbl="parChTrans1D2" presStyleIdx="2" presStyleCnt="9"/>
      <dgm:spPr/>
      <dgm:t>
        <a:bodyPr/>
        <a:lstStyle/>
        <a:p>
          <a:endParaRPr lang="es-CO"/>
        </a:p>
      </dgm:t>
    </dgm:pt>
    <dgm:pt modelId="{71061C05-8D92-4CD1-8502-F288F9811708}" type="pres">
      <dgm:prSet presAssocID="{22691954-FFEB-48E5-8392-8AFC6B0DC83F}" presName="connTx" presStyleLbl="parChTrans1D2" presStyleIdx="2" presStyleCnt="9"/>
      <dgm:spPr/>
      <dgm:t>
        <a:bodyPr/>
        <a:lstStyle/>
        <a:p>
          <a:endParaRPr lang="es-CO"/>
        </a:p>
      </dgm:t>
    </dgm:pt>
    <dgm:pt modelId="{BD30DC5D-CCEE-4121-A993-AA6ED7FC8C95}" type="pres">
      <dgm:prSet presAssocID="{B600C473-06A9-4193-885F-3E3D939FC352}" presName="root2" presStyleCnt="0"/>
      <dgm:spPr/>
    </dgm:pt>
    <dgm:pt modelId="{8C1BDA6E-85DF-4C17-9119-CE6A8191E619}" type="pres">
      <dgm:prSet presAssocID="{B600C473-06A9-4193-885F-3E3D939FC352}" presName="LevelTwoTextNode" presStyleLbl="node2" presStyleIdx="2" presStyleCnt="9" custScaleX="176328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D2BC3932-F794-4144-931F-9721D21B559A}" type="pres">
      <dgm:prSet presAssocID="{B600C473-06A9-4193-885F-3E3D939FC352}" presName="level3hierChild" presStyleCnt="0"/>
      <dgm:spPr/>
    </dgm:pt>
    <dgm:pt modelId="{B67808A8-E7C0-4A4C-BD2A-4D7662438A42}" type="pres">
      <dgm:prSet presAssocID="{457D3EC8-9DA1-4208-9B4F-E60B5258EAEA}" presName="conn2-1" presStyleLbl="parChTrans1D2" presStyleIdx="3" presStyleCnt="9"/>
      <dgm:spPr/>
      <dgm:t>
        <a:bodyPr/>
        <a:lstStyle/>
        <a:p>
          <a:endParaRPr lang="es-CO"/>
        </a:p>
      </dgm:t>
    </dgm:pt>
    <dgm:pt modelId="{2EB84054-766E-40BA-93AE-69EC0011EAD1}" type="pres">
      <dgm:prSet presAssocID="{457D3EC8-9DA1-4208-9B4F-E60B5258EAEA}" presName="connTx" presStyleLbl="parChTrans1D2" presStyleIdx="3" presStyleCnt="9"/>
      <dgm:spPr/>
      <dgm:t>
        <a:bodyPr/>
        <a:lstStyle/>
        <a:p>
          <a:endParaRPr lang="es-CO"/>
        </a:p>
      </dgm:t>
    </dgm:pt>
    <dgm:pt modelId="{4CCED5B3-0B52-4FC2-B3F4-86811D6AFFE9}" type="pres">
      <dgm:prSet presAssocID="{91143B1A-374B-45EB-B7A0-A6C70A452EC6}" presName="root2" presStyleCnt="0"/>
      <dgm:spPr/>
    </dgm:pt>
    <dgm:pt modelId="{6DA97812-97C7-4BC4-85AF-EA186E0E360F}" type="pres">
      <dgm:prSet presAssocID="{91143B1A-374B-45EB-B7A0-A6C70A452EC6}" presName="LevelTwoTextNode" presStyleLbl="node2" presStyleIdx="3" presStyleCnt="9" custScaleX="176328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BE42D96D-AA72-4383-949A-860C9D9C93A4}" type="pres">
      <dgm:prSet presAssocID="{91143B1A-374B-45EB-B7A0-A6C70A452EC6}" presName="level3hierChild" presStyleCnt="0"/>
      <dgm:spPr/>
    </dgm:pt>
    <dgm:pt modelId="{759715D4-301C-4D84-B572-44E83415D342}" type="pres">
      <dgm:prSet presAssocID="{BDDC2D0D-0FB9-46DC-8383-2FDC236C4D86}" presName="root1" presStyleCnt="0"/>
      <dgm:spPr/>
    </dgm:pt>
    <dgm:pt modelId="{3B5E7CF5-F144-4126-8598-E5A5B352FCB1}" type="pres">
      <dgm:prSet presAssocID="{BDDC2D0D-0FB9-46DC-8383-2FDC236C4D86}" presName="LevelOneTextNode" presStyleLbl="node0" presStyleIdx="1" presStyleCnt="2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86BB5609-6994-46DE-9AAE-A5E020BB5FD6}" type="pres">
      <dgm:prSet presAssocID="{BDDC2D0D-0FB9-46DC-8383-2FDC236C4D86}" presName="level2hierChild" presStyleCnt="0"/>
      <dgm:spPr/>
    </dgm:pt>
    <dgm:pt modelId="{9B493CCB-DF0A-4F70-B4A2-9B56B6B46633}" type="pres">
      <dgm:prSet presAssocID="{E4B620E5-1E6D-4AAE-9644-4432C9633E88}" presName="conn2-1" presStyleLbl="parChTrans1D2" presStyleIdx="4" presStyleCnt="9"/>
      <dgm:spPr/>
      <dgm:t>
        <a:bodyPr/>
        <a:lstStyle/>
        <a:p>
          <a:endParaRPr lang="es-CO"/>
        </a:p>
      </dgm:t>
    </dgm:pt>
    <dgm:pt modelId="{5F8E18C9-9921-4E75-ACD7-B7D9647D495C}" type="pres">
      <dgm:prSet presAssocID="{E4B620E5-1E6D-4AAE-9644-4432C9633E88}" presName="connTx" presStyleLbl="parChTrans1D2" presStyleIdx="4" presStyleCnt="9"/>
      <dgm:spPr/>
      <dgm:t>
        <a:bodyPr/>
        <a:lstStyle/>
        <a:p>
          <a:endParaRPr lang="es-CO"/>
        </a:p>
      </dgm:t>
    </dgm:pt>
    <dgm:pt modelId="{A59239E7-5739-45AE-96F0-438C2B4134EE}" type="pres">
      <dgm:prSet presAssocID="{E266D7F1-8289-47C6-9562-99F5412E6FCE}" presName="root2" presStyleCnt="0"/>
      <dgm:spPr/>
    </dgm:pt>
    <dgm:pt modelId="{B993DB1F-945A-43E6-8933-8CAF06AFEF26}" type="pres">
      <dgm:prSet presAssocID="{E266D7F1-8289-47C6-9562-99F5412E6FCE}" presName="LevelTwoTextNode" presStyleLbl="node2" presStyleIdx="4" presStyleCnt="9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0B501DE1-370A-4FEB-B805-5B5815B5F4CD}" type="pres">
      <dgm:prSet presAssocID="{E266D7F1-8289-47C6-9562-99F5412E6FCE}" presName="level3hierChild" presStyleCnt="0"/>
      <dgm:spPr/>
    </dgm:pt>
    <dgm:pt modelId="{BF856013-438B-4D1E-862C-E7578DABF4E9}" type="pres">
      <dgm:prSet presAssocID="{FCEE353B-4349-4AA0-9D0B-93BA32247BD1}" presName="conn2-1" presStyleLbl="parChTrans1D2" presStyleIdx="5" presStyleCnt="9"/>
      <dgm:spPr/>
      <dgm:t>
        <a:bodyPr/>
        <a:lstStyle/>
        <a:p>
          <a:endParaRPr lang="es-CO"/>
        </a:p>
      </dgm:t>
    </dgm:pt>
    <dgm:pt modelId="{50C8ABD3-21B4-4DF8-BDF2-019E93490A95}" type="pres">
      <dgm:prSet presAssocID="{FCEE353B-4349-4AA0-9D0B-93BA32247BD1}" presName="connTx" presStyleLbl="parChTrans1D2" presStyleIdx="5" presStyleCnt="9"/>
      <dgm:spPr/>
      <dgm:t>
        <a:bodyPr/>
        <a:lstStyle/>
        <a:p>
          <a:endParaRPr lang="es-CO"/>
        </a:p>
      </dgm:t>
    </dgm:pt>
    <dgm:pt modelId="{9532D971-6A48-4208-8159-F8689E80229D}" type="pres">
      <dgm:prSet presAssocID="{3E0B3000-5430-4EA9-AFC0-3D8DC7F68408}" presName="root2" presStyleCnt="0"/>
      <dgm:spPr/>
    </dgm:pt>
    <dgm:pt modelId="{8BF6A60B-C382-4CBD-9C14-370323E85A3A}" type="pres">
      <dgm:prSet presAssocID="{3E0B3000-5430-4EA9-AFC0-3D8DC7F68408}" presName="LevelTwoTextNode" presStyleLbl="node2" presStyleIdx="5" presStyleCnt="9" custScaleX="176328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689B89B2-E860-4DCE-B85E-9E030547E7D1}" type="pres">
      <dgm:prSet presAssocID="{3E0B3000-5430-4EA9-AFC0-3D8DC7F68408}" presName="level3hierChild" presStyleCnt="0"/>
      <dgm:spPr/>
    </dgm:pt>
    <dgm:pt modelId="{AACE2574-FE8B-4E69-AD7F-FD403C0020D0}" type="pres">
      <dgm:prSet presAssocID="{A0734F4E-3873-4C58-A0F0-F49C7B88CE47}" presName="conn2-1" presStyleLbl="parChTrans1D2" presStyleIdx="6" presStyleCnt="9"/>
      <dgm:spPr/>
      <dgm:t>
        <a:bodyPr/>
        <a:lstStyle/>
        <a:p>
          <a:endParaRPr lang="es-CO"/>
        </a:p>
      </dgm:t>
    </dgm:pt>
    <dgm:pt modelId="{8421F621-4302-4BF0-9C8C-1CD8834022F6}" type="pres">
      <dgm:prSet presAssocID="{A0734F4E-3873-4C58-A0F0-F49C7B88CE47}" presName="connTx" presStyleLbl="parChTrans1D2" presStyleIdx="6" presStyleCnt="9"/>
      <dgm:spPr/>
      <dgm:t>
        <a:bodyPr/>
        <a:lstStyle/>
        <a:p>
          <a:endParaRPr lang="es-CO"/>
        </a:p>
      </dgm:t>
    </dgm:pt>
    <dgm:pt modelId="{65A2F534-4EEF-42ED-84DD-94B38098C5A0}" type="pres">
      <dgm:prSet presAssocID="{E8A24443-2356-4482-B173-9CFD07E00987}" presName="root2" presStyleCnt="0"/>
      <dgm:spPr/>
    </dgm:pt>
    <dgm:pt modelId="{0DEEC320-D5C4-48E7-9716-CD22FEB42A65}" type="pres">
      <dgm:prSet presAssocID="{E8A24443-2356-4482-B173-9CFD07E00987}" presName="LevelTwoTextNode" presStyleLbl="node2" presStyleIdx="6" presStyleCnt="9" custScaleX="176575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E6802C7A-BA3A-47C1-84DE-7AFAB4C8A2A1}" type="pres">
      <dgm:prSet presAssocID="{E8A24443-2356-4482-B173-9CFD07E00987}" presName="level3hierChild" presStyleCnt="0"/>
      <dgm:spPr/>
    </dgm:pt>
    <dgm:pt modelId="{29473FE0-1A43-40CF-B73B-B64C0831B3BE}" type="pres">
      <dgm:prSet presAssocID="{BE7EB1C3-29A9-4736-8DC3-8178CE52EB03}" presName="conn2-1" presStyleLbl="parChTrans1D2" presStyleIdx="7" presStyleCnt="9"/>
      <dgm:spPr/>
      <dgm:t>
        <a:bodyPr/>
        <a:lstStyle/>
        <a:p>
          <a:endParaRPr lang="es-CO"/>
        </a:p>
      </dgm:t>
    </dgm:pt>
    <dgm:pt modelId="{B60DE769-2283-4CAD-924D-ECC06C7F8F4A}" type="pres">
      <dgm:prSet presAssocID="{BE7EB1C3-29A9-4736-8DC3-8178CE52EB03}" presName="connTx" presStyleLbl="parChTrans1D2" presStyleIdx="7" presStyleCnt="9"/>
      <dgm:spPr/>
      <dgm:t>
        <a:bodyPr/>
        <a:lstStyle/>
        <a:p>
          <a:endParaRPr lang="es-CO"/>
        </a:p>
      </dgm:t>
    </dgm:pt>
    <dgm:pt modelId="{F052023C-2998-4456-BE3B-5C50704042D2}" type="pres">
      <dgm:prSet presAssocID="{1DC45685-870B-4875-8CEA-F211A12F08DA}" presName="root2" presStyleCnt="0"/>
      <dgm:spPr/>
    </dgm:pt>
    <dgm:pt modelId="{9312B4B7-F400-485D-BB47-15E06656F0D1}" type="pres">
      <dgm:prSet presAssocID="{1DC45685-870B-4875-8CEA-F211A12F08DA}" presName="LevelTwoTextNode" presStyleLbl="node2" presStyleIdx="7" presStyleCnt="9" custScaleX="176328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72E79863-E9DC-4C88-904F-1E739A58A441}" type="pres">
      <dgm:prSet presAssocID="{1DC45685-870B-4875-8CEA-F211A12F08DA}" presName="level3hierChild" presStyleCnt="0"/>
      <dgm:spPr/>
    </dgm:pt>
    <dgm:pt modelId="{4FCE22DC-BCCD-4189-B537-F15F6C8DCD68}" type="pres">
      <dgm:prSet presAssocID="{5AB99E70-0C1B-42CE-BAA5-2F925C2E9AD3}" presName="conn2-1" presStyleLbl="parChTrans1D2" presStyleIdx="8" presStyleCnt="9"/>
      <dgm:spPr/>
      <dgm:t>
        <a:bodyPr/>
        <a:lstStyle/>
        <a:p>
          <a:endParaRPr lang="es-CO"/>
        </a:p>
      </dgm:t>
    </dgm:pt>
    <dgm:pt modelId="{CD6AC08C-B382-41DB-92D3-C08AF1920FBF}" type="pres">
      <dgm:prSet presAssocID="{5AB99E70-0C1B-42CE-BAA5-2F925C2E9AD3}" presName="connTx" presStyleLbl="parChTrans1D2" presStyleIdx="8" presStyleCnt="9"/>
      <dgm:spPr/>
      <dgm:t>
        <a:bodyPr/>
        <a:lstStyle/>
        <a:p>
          <a:endParaRPr lang="es-CO"/>
        </a:p>
      </dgm:t>
    </dgm:pt>
    <dgm:pt modelId="{CAA0E500-D35B-47EF-9671-BB1D40555776}" type="pres">
      <dgm:prSet presAssocID="{DB1E3BC0-B89B-47BF-88CF-35D8DAD880D2}" presName="root2" presStyleCnt="0"/>
      <dgm:spPr/>
    </dgm:pt>
    <dgm:pt modelId="{7B7639F5-E70C-45FD-A571-B4B110D234C9}" type="pres">
      <dgm:prSet presAssocID="{DB1E3BC0-B89B-47BF-88CF-35D8DAD880D2}" presName="LevelTwoTextNode" presStyleLbl="node2" presStyleIdx="8" presStyleCnt="9" custScaleX="176328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A3D48632-052D-4640-882B-BB275601BC3B}" type="pres">
      <dgm:prSet presAssocID="{DB1E3BC0-B89B-47BF-88CF-35D8DAD880D2}" presName="level3hierChild" presStyleCnt="0"/>
      <dgm:spPr/>
    </dgm:pt>
  </dgm:ptLst>
  <dgm:cxnLst>
    <dgm:cxn modelId="{CD673771-BB8F-4609-AA0E-6E8C5237FB3E}" type="presOf" srcId="{CB3E92A2-C604-4614-B2F9-F6C6810DD0AC}" destId="{319E1846-623E-45B8-8361-9923A4EEBF6F}" srcOrd="1" destOrd="0" presId="urn:microsoft.com/office/officeart/2008/layout/HorizontalMultiLevelHierarchy"/>
    <dgm:cxn modelId="{00EFF25C-16D9-4E59-86FC-6FF2A41277F6}" type="presOf" srcId="{E4B620E5-1E6D-4AAE-9644-4432C9633E88}" destId="{5F8E18C9-9921-4E75-ACD7-B7D9647D495C}" srcOrd="1" destOrd="0" presId="urn:microsoft.com/office/officeart/2008/layout/HorizontalMultiLevelHierarchy"/>
    <dgm:cxn modelId="{9625B2A1-92C0-4C00-8BDA-2DB6EE52A81B}" srcId="{BDDC2D0D-0FB9-46DC-8383-2FDC236C4D86}" destId="{E266D7F1-8289-47C6-9562-99F5412E6FCE}" srcOrd="0" destOrd="0" parTransId="{E4B620E5-1E6D-4AAE-9644-4432C9633E88}" sibTransId="{9847C384-D634-4E84-957E-8498C032D780}"/>
    <dgm:cxn modelId="{205F102F-81B3-497D-A0BD-EFA278752031}" type="presOf" srcId="{22691954-FFEB-48E5-8392-8AFC6B0DC83F}" destId="{41A3407F-8DA9-43FE-A164-BC9E1EE57085}" srcOrd="0" destOrd="0" presId="urn:microsoft.com/office/officeart/2008/layout/HorizontalMultiLevelHierarchy"/>
    <dgm:cxn modelId="{B1BE5900-FB34-41DB-A189-D0D171EB9E15}" type="presOf" srcId="{B600C473-06A9-4193-885F-3E3D939FC352}" destId="{8C1BDA6E-85DF-4C17-9119-CE6A8191E619}" srcOrd="0" destOrd="0" presId="urn:microsoft.com/office/officeart/2008/layout/HorizontalMultiLevelHierarchy"/>
    <dgm:cxn modelId="{3A51B3AB-E939-4B9C-BD80-011281FE61BA}" type="presOf" srcId="{B6ADDDD6-048D-48BD-B8CF-C66B5984BE86}" destId="{25F53FB1-2F90-43CC-BF30-31561CA52561}" srcOrd="0" destOrd="0" presId="urn:microsoft.com/office/officeart/2008/layout/HorizontalMultiLevelHierarchy"/>
    <dgm:cxn modelId="{E17575C7-A10B-4FF4-B9A5-8D3A80F81620}" type="presOf" srcId="{FCEE353B-4349-4AA0-9D0B-93BA32247BD1}" destId="{BF856013-438B-4D1E-862C-E7578DABF4E9}" srcOrd="0" destOrd="0" presId="urn:microsoft.com/office/officeart/2008/layout/HorizontalMultiLevelHierarchy"/>
    <dgm:cxn modelId="{AA79FAFA-A42E-4090-981A-9A60FC6473EE}" type="presOf" srcId="{DB1E3BC0-B89B-47BF-88CF-35D8DAD880D2}" destId="{7B7639F5-E70C-45FD-A571-B4B110D234C9}" srcOrd="0" destOrd="0" presId="urn:microsoft.com/office/officeart/2008/layout/HorizontalMultiLevelHierarchy"/>
    <dgm:cxn modelId="{184FC9DD-D515-4640-913F-202068F199A6}" type="presOf" srcId="{FCEE353B-4349-4AA0-9D0B-93BA32247BD1}" destId="{50C8ABD3-21B4-4DF8-BDF2-019E93490A95}" srcOrd="1" destOrd="0" presId="urn:microsoft.com/office/officeart/2008/layout/HorizontalMultiLevelHierarchy"/>
    <dgm:cxn modelId="{AB3D3DFA-31F5-4E69-8EE9-0DBA1D45EE85}" srcId="{3A934019-6B72-434C-ACA4-5CAA518B4DB2}" destId="{3690846D-1F74-4478-B23F-2F32AFD101E1}" srcOrd="1" destOrd="0" parTransId="{B6ADDDD6-048D-48BD-B8CF-C66B5984BE86}" sibTransId="{F82F141B-7344-4D2F-877D-D38FD8790746}"/>
    <dgm:cxn modelId="{F9C5E302-3554-4BBB-A2D7-9592C958F430}" type="presOf" srcId="{BE7EB1C3-29A9-4736-8DC3-8178CE52EB03}" destId="{29473FE0-1A43-40CF-B73B-B64C0831B3BE}" srcOrd="0" destOrd="0" presId="urn:microsoft.com/office/officeart/2008/layout/HorizontalMultiLevelHierarchy"/>
    <dgm:cxn modelId="{694E1064-0FB3-434B-91F3-4B9A3BDA96E9}" srcId="{FC8C57E7-D783-484B-BC6B-E087C4C2D9B7}" destId="{3A934019-6B72-434C-ACA4-5CAA518B4DB2}" srcOrd="0" destOrd="0" parTransId="{C9397F0B-A515-4515-A9B7-71E14D104A6A}" sibTransId="{1A089F09-69F7-467C-A5FB-6AB2B7FD8EA9}"/>
    <dgm:cxn modelId="{1AE1029F-5924-43C3-9700-D81D4E4E57DC}" type="presOf" srcId="{3E0B3000-5430-4EA9-AFC0-3D8DC7F68408}" destId="{8BF6A60B-C382-4CBD-9C14-370323E85A3A}" srcOrd="0" destOrd="0" presId="urn:microsoft.com/office/officeart/2008/layout/HorizontalMultiLevelHierarchy"/>
    <dgm:cxn modelId="{B356D1CA-573D-431E-B350-0AF914841B58}" type="presOf" srcId="{A0734F4E-3873-4C58-A0F0-F49C7B88CE47}" destId="{8421F621-4302-4BF0-9C8C-1CD8834022F6}" srcOrd="1" destOrd="0" presId="urn:microsoft.com/office/officeart/2008/layout/HorizontalMultiLevelHierarchy"/>
    <dgm:cxn modelId="{405F6803-3483-4985-BB96-7307AF128688}" srcId="{BDDC2D0D-0FB9-46DC-8383-2FDC236C4D86}" destId="{DB1E3BC0-B89B-47BF-88CF-35D8DAD880D2}" srcOrd="4" destOrd="0" parTransId="{5AB99E70-0C1B-42CE-BAA5-2F925C2E9AD3}" sibTransId="{6074628A-A2C1-4357-A52E-80F2CF852A3C}"/>
    <dgm:cxn modelId="{2AED9603-1024-452C-8376-FB1D952C9B20}" type="presOf" srcId="{B6ADDDD6-048D-48BD-B8CF-C66B5984BE86}" destId="{E67A16F8-633D-47D7-9E28-095C984CF622}" srcOrd="1" destOrd="0" presId="urn:microsoft.com/office/officeart/2008/layout/HorizontalMultiLevelHierarchy"/>
    <dgm:cxn modelId="{6BF59C09-D307-42E5-B586-242EA7097811}" type="presOf" srcId="{BDDC2D0D-0FB9-46DC-8383-2FDC236C4D86}" destId="{3B5E7CF5-F144-4126-8598-E5A5B352FCB1}" srcOrd="0" destOrd="0" presId="urn:microsoft.com/office/officeart/2008/layout/HorizontalMultiLevelHierarchy"/>
    <dgm:cxn modelId="{BA44AAE5-182B-4424-8E52-B023C4136E32}" srcId="{FC8C57E7-D783-484B-BC6B-E087C4C2D9B7}" destId="{BDDC2D0D-0FB9-46DC-8383-2FDC236C4D86}" srcOrd="1" destOrd="0" parTransId="{313B5E1D-5F96-44F3-83BA-40BA18D94D9B}" sibTransId="{9B577720-44A7-4145-8B77-7A5D4ADA7DDA}"/>
    <dgm:cxn modelId="{F38E70A3-0933-479D-A9EE-4715D8918424}" srcId="{3A934019-6B72-434C-ACA4-5CAA518B4DB2}" destId="{2554C251-C690-42D7-870B-12233878F818}" srcOrd="0" destOrd="0" parTransId="{CB3E92A2-C604-4614-B2F9-F6C6810DD0AC}" sibTransId="{6E64DA8A-BEC7-4C53-9BA0-DDE114D16F7D}"/>
    <dgm:cxn modelId="{5785E7FC-4452-4148-8FAC-7B8C6A69BE85}" type="presOf" srcId="{E266D7F1-8289-47C6-9562-99F5412E6FCE}" destId="{B993DB1F-945A-43E6-8933-8CAF06AFEF26}" srcOrd="0" destOrd="0" presId="urn:microsoft.com/office/officeart/2008/layout/HorizontalMultiLevelHierarchy"/>
    <dgm:cxn modelId="{0423E8B9-4901-4D3E-B1DB-E0FE776310DA}" srcId="{BDDC2D0D-0FB9-46DC-8383-2FDC236C4D86}" destId="{3E0B3000-5430-4EA9-AFC0-3D8DC7F68408}" srcOrd="1" destOrd="0" parTransId="{FCEE353B-4349-4AA0-9D0B-93BA32247BD1}" sibTransId="{4C78C0E6-AA02-4062-A50B-7818CF4C580B}"/>
    <dgm:cxn modelId="{852656A8-1FDB-497D-895F-DB986A5D9171}" type="presOf" srcId="{E4B620E5-1E6D-4AAE-9644-4432C9633E88}" destId="{9B493CCB-DF0A-4F70-B4A2-9B56B6B46633}" srcOrd="0" destOrd="0" presId="urn:microsoft.com/office/officeart/2008/layout/HorizontalMultiLevelHierarchy"/>
    <dgm:cxn modelId="{5465A6B7-E1E2-4F9A-86EF-90EA8A5232C1}" type="presOf" srcId="{3690846D-1F74-4478-B23F-2F32AFD101E1}" destId="{CF4F563C-59F6-4643-9928-7D49C7D17266}" srcOrd="0" destOrd="0" presId="urn:microsoft.com/office/officeart/2008/layout/HorizontalMultiLevelHierarchy"/>
    <dgm:cxn modelId="{B8AFCB76-848A-450B-A5BA-759DA8B7C756}" type="presOf" srcId="{457D3EC8-9DA1-4208-9B4F-E60B5258EAEA}" destId="{B67808A8-E7C0-4A4C-BD2A-4D7662438A42}" srcOrd="0" destOrd="0" presId="urn:microsoft.com/office/officeart/2008/layout/HorizontalMultiLevelHierarchy"/>
    <dgm:cxn modelId="{53AEC534-FA9A-4426-AC80-05934F429582}" type="presOf" srcId="{5AB99E70-0C1B-42CE-BAA5-2F925C2E9AD3}" destId="{CD6AC08C-B382-41DB-92D3-C08AF1920FBF}" srcOrd="1" destOrd="0" presId="urn:microsoft.com/office/officeart/2008/layout/HorizontalMultiLevelHierarchy"/>
    <dgm:cxn modelId="{6D30D97F-956D-4121-9427-D4BDA1D286ED}" srcId="{3A934019-6B72-434C-ACA4-5CAA518B4DB2}" destId="{B600C473-06A9-4193-885F-3E3D939FC352}" srcOrd="2" destOrd="0" parTransId="{22691954-FFEB-48E5-8392-8AFC6B0DC83F}" sibTransId="{33079731-176F-4C0D-B687-8023A9F9A7F1}"/>
    <dgm:cxn modelId="{B91FD705-8868-4CD3-9514-57324FACD0CF}" type="presOf" srcId="{A0734F4E-3873-4C58-A0F0-F49C7B88CE47}" destId="{AACE2574-FE8B-4E69-AD7F-FD403C0020D0}" srcOrd="0" destOrd="0" presId="urn:microsoft.com/office/officeart/2008/layout/HorizontalMultiLevelHierarchy"/>
    <dgm:cxn modelId="{8CB88600-5620-4D8C-B28D-D5C529B66D95}" type="presOf" srcId="{91143B1A-374B-45EB-B7A0-A6C70A452EC6}" destId="{6DA97812-97C7-4BC4-85AF-EA186E0E360F}" srcOrd="0" destOrd="0" presId="urn:microsoft.com/office/officeart/2008/layout/HorizontalMultiLevelHierarchy"/>
    <dgm:cxn modelId="{6D3592BA-6D9B-4234-9580-CF7B6589DA67}" type="presOf" srcId="{E8A24443-2356-4482-B173-9CFD07E00987}" destId="{0DEEC320-D5C4-48E7-9716-CD22FEB42A65}" srcOrd="0" destOrd="0" presId="urn:microsoft.com/office/officeart/2008/layout/HorizontalMultiLevelHierarchy"/>
    <dgm:cxn modelId="{D785130D-854F-442E-916E-A70AEF2AEF70}" type="presOf" srcId="{457D3EC8-9DA1-4208-9B4F-E60B5258EAEA}" destId="{2EB84054-766E-40BA-93AE-69EC0011EAD1}" srcOrd="1" destOrd="0" presId="urn:microsoft.com/office/officeart/2008/layout/HorizontalMultiLevelHierarchy"/>
    <dgm:cxn modelId="{53D8FA2A-16D0-4A88-98C0-1FEEA6A5B3A4}" type="presOf" srcId="{CB3E92A2-C604-4614-B2F9-F6C6810DD0AC}" destId="{0D1EB118-36B7-47B5-A155-7B0EA52470EB}" srcOrd="0" destOrd="0" presId="urn:microsoft.com/office/officeart/2008/layout/HorizontalMultiLevelHierarchy"/>
    <dgm:cxn modelId="{F994C6AC-2F66-4168-BBE6-ADB1D493F943}" type="presOf" srcId="{BE7EB1C3-29A9-4736-8DC3-8178CE52EB03}" destId="{B60DE769-2283-4CAD-924D-ECC06C7F8F4A}" srcOrd="1" destOrd="0" presId="urn:microsoft.com/office/officeart/2008/layout/HorizontalMultiLevelHierarchy"/>
    <dgm:cxn modelId="{0A11DC63-6882-46D1-B94A-D9DA819F49FB}" type="presOf" srcId="{1DC45685-870B-4875-8CEA-F211A12F08DA}" destId="{9312B4B7-F400-485D-BB47-15E06656F0D1}" srcOrd="0" destOrd="0" presId="urn:microsoft.com/office/officeart/2008/layout/HorizontalMultiLevelHierarchy"/>
    <dgm:cxn modelId="{DAC21174-7EE5-492D-AFC1-C82EDE003F64}" type="presOf" srcId="{2554C251-C690-42D7-870B-12233878F818}" destId="{452751E8-784F-4AFE-B9EF-A2DC27522ED8}" srcOrd="0" destOrd="0" presId="urn:microsoft.com/office/officeart/2008/layout/HorizontalMultiLevelHierarchy"/>
    <dgm:cxn modelId="{DDE2589A-19AA-49C5-BD2B-C46D3979ED6C}" srcId="{BDDC2D0D-0FB9-46DC-8383-2FDC236C4D86}" destId="{1DC45685-870B-4875-8CEA-F211A12F08DA}" srcOrd="3" destOrd="0" parTransId="{BE7EB1C3-29A9-4736-8DC3-8178CE52EB03}" sibTransId="{DFEDB2C6-227D-4EDA-BBEA-4028F4F9823B}"/>
    <dgm:cxn modelId="{E3EF2F58-ADA0-495F-9F38-4FA4ED24BA46}" type="presOf" srcId="{3A934019-6B72-434C-ACA4-5CAA518B4DB2}" destId="{1D4EAF23-F1B2-4659-AF63-72830AB40855}" srcOrd="0" destOrd="0" presId="urn:microsoft.com/office/officeart/2008/layout/HorizontalMultiLevelHierarchy"/>
    <dgm:cxn modelId="{7B367ADC-3DE3-4172-B3AD-607C597BEC35}" type="presOf" srcId="{5AB99E70-0C1B-42CE-BAA5-2F925C2E9AD3}" destId="{4FCE22DC-BCCD-4189-B537-F15F6C8DCD68}" srcOrd="0" destOrd="0" presId="urn:microsoft.com/office/officeart/2008/layout/HorizontalMultiLevelHierarchy"/>
    <dgm:cxn modelId="{318F3DEF-FAAC-4EBA-B98F-9F0C3F1C4E15}" srcId="{BDDC2D0D-0FB9-46DC-8383-2FDC236C4D86}" destId="{E8A24443-2356-4482-B173-9CFD07E00987}" srcOrd="2" destOrd="0" parTransId="{A0734F4E-3873-4C58-A0F0-F49C7B88CE47}" sibTransId="{BF7B474B-4BA4-4EAE-8384-6863D242BFC6}"/>
    <dgm:cxn modelId="{B89732ED-3BC0-4831-A44B-16C5CEA449C8}" srcId="{3A934019-6B72-434C-ACA4-5CAA518B4DB2}" destId="{91143B1A-374B-45EB-B7A0-A6C70A452EC6}" srcOrd="3" destOrd="0" parTransId="{457D3EC8-9DA1-4208-9B4F-E60B5258EAEA}" sibTransId="{9146654D-8949-4DE6-8F71-6B506A1F0DE6}"/>
    <dgm:cxn modelId="{4D71B94F-FEA4-49A2-AE38-10DA7FCDFE76}" type="presOf" srcId="{FC8C57E7-D783-484B-BC6B-E087C4C2D9B7}" destId="{F6FE8F0C-79E9-4774-90F4-E3D73837ADF7}" srcOrd="0" destOrd="0" presId="urn:microsoft.com/office/officeart/2008/layout/HorizontalMultiLevelHierarchy"/>
    <dgm:cxn modelId="{342D7F5C-3B7A-4C79-A190-EC72BE375AA5}" type="presOf" srcId="{22691954-FFEB-48E5-8392-8AFC6B0DC83F}" destId="{71061C05-8D92-4CD1-8502-F288F9811708}" srcOrd="1" destOrd="0" presId="urn:microsoft.com/office/officeart/2008/layout/HorizontalMultiLevelHierarchy"/>
    <dgm:cxn modelId="{67FA90CF-21F8-4CF5-B8E2-34A9A23B1C5B}" type="presParOf" srcId="{F6FE8F0C-79E9-4774-90F4-E3D73837ADF7}" destId="{2269DEB1-A098-4117-9F8C-7F609C21960F}" srcOrd="0" destOrd="0" presId="urn:microsoft.com/office/officeart/2008/layout/HorizontalMultiLevelHierarchy"/>
    <dgm:cxn modelId="{E5B4BCF7-5D3F-4BBB-8C12-F0AA16B43858}" type="presParOf" srcId="{2269DEB1-A098-4117-9F8C-7F609C21960F}" destId="{1D4EAF23-F1B2-4659-AF63-72830AB40855}" srcOrd="0" destOrd="0" presId="urn:microsoft.com/office/officeart/2008/layout/HorizontalMultiLevelHierarchy"/>
    <dgm:cxn modelId="{ECA69CB1-A365-44FE-81D7-077B5320EDE3}" type="presParOf" srcId="{2269DEB1-A098-4117-9F8C-7F609C21960F}" destId="{BA8B110D-5373-4226-B088-2B7FFCE31967}" srcOrd="1" destOrd="0" presId="urn:microsoft.com/office/officeart/2008/layout/HorizontalMultiLevelHierarchy"/>
    <dgm:cxn modelId="{1B21E3ED-F15E-406F-B281-6D18956CAE7E}" type="presParOf" srcId="{BA8B110D-5373-4226-B088-2B7FFCE31967}" destId="{0D1EB118-36B7-47B5-A155-7B0EA52470EB}" srcOrd="0" destOrd="0" presId="urn:microsoft.com/office/officeart/2008/layout/HorizontalMultiLevelHierarchy"/>
    <dgm:cxn modelId="{ADF29796-B41D-481B-986E-B444D6FF1AC8}" type="presParOf" srcId="{0D1EB118-36B7-47B5-A155-7B0EA52470EB}" destId="{319E1846-623E-45B8-8361-9923A4EEBF6F}" srcOrd="0" destOrd="0" presId="urn:microsoft.com/office/officeart/2008/layout/HorizontalMultiLevelHierarchy"/>
    <dgm:cxn modelId="{FE0BD0DD-9EF7-4EA5-B35F-5067D7340820}" type="presParOf" srcId="{BA8B110D-5373-4226-B088-2B7FFCE31967}" destId="{C95335D4-FB31-4AEA-AFF7-6E497C219481}" srcOrd="1" destOrd="0" presId="urn:microsoft.com/office/officeart/2008/layout/HorizontalMultiLevelHierarchy"/>
    <dgm:cxn modelId="{3657E485-943F-41A2-A825-656A636D8830}" type="presParOf" srcId="{C95335D4-FB31-4AEA-AFF7-6E497C219481}" destId="{452751E8-784F-4AFE-B9EF-A2DC27522ED8}" srcOrd="0" destOrd="0" presId="urn:microsoft.com/office/officeart/2008/layout/HorizontalMultiLevelHierarchy"/>
    <dgm:cxn modelId="{96C83923-B85B-47A2-9208-E721F5A38054}" type="presParOf" srcId="{C95335D4-FB31-4AEA-AFF7-6E497C219481}" destId="{ED93F27F-4A3D-454B-A2E2-C696904495D6}" srcOrd="1" destOrd="0" presId="urn:microsoft.com/office/officeart/2008/layout/HorizontalMultiLevelHierarchy"/>
    <dgm:cxn modelId="{F411D4EB-A1A5-4A8B-BFE0-4A958F63B876}" type="presParOf" srcId="{BA8B110D-5373-4226-B088-2B7FFCE31967}" destId="{25F53FB1-2F90-43CC-BF30-31561CA52561}" srcOrd="2" destOrd="0" presId="urn:microsoft.com/office/officeart/2008/layout/HorizontalMultiLevelHierarchy"/>
    <dgm:cxn modelId="{C09E37DD-3674-42FD-83B0-42AE7B84E1C6}" type="presParOf" srcId="{25F53FB1-2F90-43CC-BF30-31561CA52561}" destId="{E67A16F8-633D-47D7-9E28-095C984CF622}" srcOrd="0" destOrd="0" presId="urn:microsoft.com/office/officeart/2008/layout/HorizontalMultiLevelHierarchy"/>
    <dgm:cxn modelId="{C8B9A58E-EB49-40D4-AC8B-F658EBA0A4DB}" type="presParOf" srcId="{BA8B110D-5373-4226-B088-2B7FFCE31967}" destId="{AB50A104-C8DA-4897-9A02-B6C378D67BCD}" srcOrd="3" destOrd="0" presId="urn:microsoft.com/office/officeart/2008/layout/HorizontalMultiLevelHierarchy"/>
    <dgm:cxn modelId="{9F78C278-F73B-4A33-8F94-93763D339374}" type="presParOf" srcId="{AB50A104-C8DA-4897-9A02-B6C378D67BCD}" destId="{CF4F563C-59F6-4643-9928-7D49C7D17266}" srcOrd="0" destOrd="0" presId="urn:microsoft.com/office/officeart/2008/layout/HorizontalMultiLevelHierarchy"/>
    <dgm:cxn modelId="{606AAFA7-91B5-4769-BB60-160605326387}" type="presParOf" srcId="{AB50A104-C8DA-4897-9A02-B6C378D67BCD}" destId="{7FE48D0D-D28C-4BE6-B089-47195344EFAC}" srcOrd="1" destOrd="0" presId="urn:microsoft.com/office/officeart/2008/layout/HorizontalMultiLevelHierarchy"/>
    <dgm:cxn modelId="{9EBE8512-2261-4971-BE0A-D8D8D57187C5}" type="presParOf" srcId="{BA8B110D-5373-4226-B088-2B7FFCE31967}" destId="{41A3407F-8DA9-43FE-A164-BC9E1EE57085}" srcOrd="4" destOrd="0" presId="urn:microsoft.com/office/officeart/2008/layout/HorizontalMultiLevelHierarchy"/>
    <dgm:cxn modelId="{B810DACB-2FFC-4213-A7DD-9527B450213C}" type="presParOf" srcId="{41A3407F-8DA9-43FE-A164-BC9E1EE57085}" destId="{71061C05-8D92-4CD1-8502-F288F9811708}" srcOrd="0" destOrd="0" presId="urn:microsoft.com/office/officeart/2008/layout/HorizontalMultiLevelHierarchy"/>
    <dgm:cxn modelId="{28CF9C25-7259-4A46-A46D-119C49273A08}" type="presParOf" srcId="{BA8B110D-5373-4226-B088-2B7FFCE31967}" destId="{BD30DC5D-CCEE-4121-A993-AA6ED7FC8C95}" srcOrd="5" destOrd="0" presId="urn:microsoft.com/office/officeart/2008/layout/HorizontalMultiLevelHierarchy"/>
    <dgm:cxn modelId="{2958570D-F720-44D8-AE44-2E0C052EB0DD}" type="presParOf" srcId="{BD30DC5D-CCEE-4121-A993-AA6ED7FC8C95}" destId="{8C1BDA6E-85DF-4C17-9119-CE6A8191E619}" srcOrd="0" destOrd="0" presId="urn:microsoft.com/office/officeart/2008/layout/HorizontalMultiLevelHierarchy"/>
    <dgm:cxn modelId="{98A81C09-291E-4999-AD4C-325AE1B62FCC}" type="presParOf" srcId="{BD30DC5D-CCEE-4121-A993-AA6ED7FC8C95}" destId="{D2BC3932-F794-4144-931F-9721D21B559A}" srcOrd="1" destOrd="0" presId="urn:microsoft.com/office/officeart/2008/layout/HorizontalMultiLevelHierarchy"/>
    <dgm:cxn modelId="{72045A8D-EA94-4835-8413-7CF380F2507F}" type="presParOf" srcId="{BA8B110D-5373-4226-B088-2B7FFCE31967}" destId="{B67808A8-E7C0-4A4C-BD2A-4D7662438A42}" srcOrd="6" destOrd="0" presId="urn:microsoft.com/office/officeart/2008/layout/HorizontalMultiLevelHierarchy"/>
    <dgm:cxn modelId="{91E6D6C9-AA21-4C87-82FE-EF07997952A9}" type="presParOf" srcId="{B67808A8-E7C0-4A4C-BD2A-4D7662438A42}" destId="{2EB84054-766E-40BA-93AE-69EC0011EAD1}" srcOrd="0" destOrd="0" presId="urn:microsoft.com/office/officeart/2008/layout/HorizontalMultiLevelHierarchy"/>
    <dgm:cxn modelId="{39539F09-A5DA-41EA-BCB6-2EDF4CFDD8D8}" type="presParOf" srcId="{BA8B110D-5373-4226-B088-2B7FFCE31967}" destId="{4CCED5B3-0B52-4FC2-B3F4-86811D6AFFE9}" srcOrd="7" destOrd="0" presId="urn:microsoft.com/office/officeart/2008/layout/HorizontalMultiLevelHierarchy"/>
    <dgm:cxn modelId="{2B771C12-0F61-4811-9C70-E028B27BF8F0}" type="presParOf" srcId="{4CCED5B3-0B52-4FC2-B3F4-86811D6AFFE9}" destId="{6DA97812-97C7-4BC4-85AF-EA186E0E360F}" srcOrd="0" destOrd="0" presId="urn:microsoft.com/office/officeart/2008/layout/HorizontalMultiLevelHierarchy"/>
    <dgm:cxn modelId="{2BC503CE-CA1A-4094-821B-7C6AA02D5E92}" type="presParOf" srcId="{4CCED5B3-0B52-4FC2-B3F4-86811D6AFFE9}" destId="{BE42D96D-AA72-4383-949A-860C9D9C93A4}" srcOrd="1" destOrd="0" presId="urn:microsoft.com/office/officeart/2008/layout/HorizontalMultiLevelHierarchy"/>
    <dgm:cxn modelId="{AFD7F53B-B988-42F6-85F9-CCB647A3F7B1}" type="presParOf" srcId="{F6FE8F0C-79E9-4774-90F4-E3D73837ADF7}" destId="{759715D4-301C-4D84-B572-44E83415D342}" srcOrd="1" destOrd="0" presId="urn:microsoft.com/office/officeart/2008/layout/HorizontalMultiLevelHierarchy"/>
    <dgm:cxn modelId="{764247C1-B7AF-4D9C-977A-13B640A76A68}" type="presParOf" srcId="{759715D4-301C-4D84-B572-44E83415D342}" destId="{3B5E7CF5-F144-4126-8598-E5A5B352FCB1}" srcOrd="0" destOrd="0" presId="urn:microsoft.com/office/officeart/2008/layout/HorizontalMultiLevelHierarchy"/>
    <dgm:cxn modelId="{0C42A2A1-0756-4319-94E9-1706A022A9D3}" type="presParOf" srcId="{759715D4-301C-4D84-B572-44E83415D342}" destId="{86BB5609-6994-46DE-9AAE-A5E020BB5FD6}" srcOrd="1" destOrd="0" presId="urn:microsoft.com/office/officeart/2008/layout/HorizontalMultiLevelHierarchy"/>
    <dgm:cxn modelId="{C9F9DD49-2428-4713-A08F-7670C16317B3}" type="presParOf" srcId="{86BB5609-6994-46DE-9AAE-A5E020BB5FD6}" destId="{9B493CCB-DF0A-4F70-B4A2-9B56B6B46633}" srcOrd="0" destOrd="0" presId="urn:microsoft.com/office/officeart/2008/layout/HorizontalMultiLevelHierarchy"/>
    <dgm:cxn modelId="{3AE27141-F8DC-486E-9E99-71F3F7CE0461}" type="presParOf" srcId="{9B493CCB-DF0A-4F70-B4A2-9B56B6B46633}" destId="{5F8E18C9-9921-4E75-ACD7-B7D9647D495C}" srcOrd="0" destOrd="0" presId="urn:microsoft.com/office/officeart/2008/layout/HorizontalMultiLevelHierarchy"/>
    <dgm:cxn modelId="{35DC5F59-9F71-441D-AEC3-A60419576408}" type="presParOf" srcId="{86BB5609-6994-46DE-9AAE-A5E020BB5FD6}" destId="{A59239E7-5739-45AE-96F0-438C2B4134EE}" srcOrd="1" destOrd="0" presId="urn:microsoft.com/office/officeart/2008/layout/HorizontalMultiLevelHierarchy"/>
    <dgm:cxn modelId="{B7A96129-8223-47A0-9FA4-F657BB8B4E4D}" type="presParOf" srcId="{A59239E7-5739-45AE-96F0-438C2B4134EE}" destId="{B993DB1F-945A-43E6-8933-8CAF06AFEF26}" srcOrd="0" destOrd="0" presId="urn:microsoft.com/office/officeart/2008/layout/HorizontalMultiLevelHierarchy"/>
    <dgm:cxn modelId="{9A84D684-F32F-47EC-93AB-077EFC72EE2B}" type="presParOf" srcId="{A59239E7-5739-45AE-96F0-438C2B4134EE}" destId="{0B501DE1-370A-4FEB-B805-5B5815B5F4CD}" srcOrd="1" destOrd="0" presId="urn:microsoft.com/office/officeart/2008/layout/HorizontalMultiLevelHierarchy"/>
    <dgm:cxn modelId="{72512C00-7C7C-42A5-A3D5-8B76A6164696}" type="presParOf" srcId="{86BB5609-6994-46DE-9AAE-A5E020BB5FD6}" destId="{BF856013-438B-4D1E-862C-E7578DABF4E9}" srcOrd="2" destOrd="0" presId="urn:microsoft.com/office/officeart/2008/layout/HorizontalMultiLevelHierarchy"/>
    <dgm:cxn modelId="{ABBF6FF8-F167-4BF1-84AD-9325FEE60EB3}" type="presParOf" srcId="{BF856013-438B-4D1E-862C-E7578DABF4E9}" destId="{50C8ABD3-21B4-4DF8-BDF2-019E93490A95}" srcOrd="0" destOrd="0" presId="urn:microsoft.com/office/officeart/2008/layout/HorizontalMultiLevelHierarchy"/>
    <dgm:cxn modelId="{148E3AC5-2D7D-4CA9-BA6E-CB7712B2F4F6}" type="presParOf" srcId="{86BB5609-6994-46DE-9AAE-A5E020BB5FD6}" destId="{9532D971-6A48-4208-8159-F8689E80229D}" srcOrd="3" destOrd="0" presId="urn:microsoft.com/office/officeart/2008/layout/HorizontalMultiLevelHierarchy"/>
    <dgm:cxn modelId="{B5174829-4692-4B8B-860D-AC53AA0A204B}" type="presParOf" srcId="{9532D971-6A48-4208-8159-F8689E80229D}" destId="{8BF6A60B-C382-4CBD-9C14-370323E85A3A}" srcOrd="0" destOrd="0" presId="urn:microsoft.com/office/officeart/2008/layout/HorizontalMultiLevelHierarchy"/>
    <dgm:cxn modelId="{B0E80041-C033-4701-9184-9EBEBDD12F61}" type="presParOf" srcId="{9532D971-6A48-4208-8159-F8689E80229D}" destId="{689B89B2-E860-4DCE-B85E-9E030547E7D1}" srcOrd="1" destOrd="0" presId="urn:microsoft.com/office/officeart/2008/layout/HorizontalMultiLevelHierarchy"/>
    <dgm:cxn modelId="{F5DD99B8-70F8-47AE-B0EB-A656C3E63793}" type="presParOf" srcId="{86BB5609-6994-46DE-9AAE-A5E020BB5FD6}" destId="{AACE2574-FE8B-4E69-AD7F-FD403C0020D0}" srcOrd="4" destOrd="0" presId="urn:microsoft.com/office/officeart/2008/layout/HorizontalMultiLevelHierarchy"/>
    <dgm:cxn modelId="{E6DCE617-4E41-4832-B529-16AEDAE3C007}" type="presParOf" srcId="{AACE2574-FE8B-4E69-AD7F-FD403C0020D0}" destId="{8421F621-4302-4BF0-9C8C-1CD8834022F6}" srcOrd="0" destOrd="0" presId="urn:microsoft.com/office/officeart/2008/layout/HorizontalMultiLevelHierarchy"/>
    <dgm:cxn modelId="{F468FACC-3F24-40B1-8E35-1280981EDF1A}" type="presParOf" srcId="{86BB5609-6994-46DE-9AAE-A5E020BB5FD6}" destId="{65A2F534-4EEF-42ED-84DD-94B38098C5A0}" srcOrd="5" destOrd="0" presId="urn:microsoft.com/office/officeart/2008/layout/HorizontalMultiLevelHierarchy"/>
    <dgm:cxn modelId="{B45A4E85-B065-44CF-A7A0-A0B98FE55FEB}" type="presParOf" srcId="{65A2F534-4EEF-42ED-84DD-94B38098C5A0}" destId="{0DEEC320-D5C4-48E7-9716-CD22FEB42A65}" srcOrd="0" destOrd="0" presId="urn:microsoft.com/office/officeart/2008/layout/HorizontalMultiLevelHierarchy"/>
    <dgm:cxn modelId="{C15A4C98-8C06-4645-9216-48C8CF6676DB}" type="presParOf" srcId="{65A2F534-4EEF-42ED-84DD-94B38098C5A0}" destId="{E6802C7A-BA3A-47C1-84DE-7AFAB4C8A2A1}" srcOrd="1" destOrd="0" presId="urn:microsoft.com/office/officeart/2008/layout/HorizontalMultiLevelHierarchy"/>
    <dgm:cxn modelId="{FC4A8327-563B-4313-A8DE-63DFB69C5824}" type="presParOf" srcId="{86BB5609-6994-46DE-9AAE-A5E020BB5FD6}" destId="{29473FE0-1A43-40CF-B73B-B64C0831B3BE}" srcOrd="6" destOrd="0" presId="urn:microsoft.com/office/officeart/2008/layout/HorizontalMultiLevelHierarchy"/>
    <dgm:cxn modelId="{5BCD42F1-7697-436D-9A03-3EB16008C5D0}" type="presParOf" srcId="{29473FE0-1A43-40CF-B73B-B64C0831B3BE}" destId="{B60DE769-2283-4CAD-924D-ECC06C7F8F4A}" srcOrd="0" destOrd="0" presId="urn:microsoft.com/office/officeart/2008/layout/HorizontalMultiLevelHierarchy"/>
    <dgm:cxn modelId="{C8088FEC-4217-4852-8F4F-D4BE523E569A}" type="presParOf" srcId="{86BB5609-6994-46DE-9AAE-A5E020BB5FD6}" destId="{F052023C-2998-4456-BE3B-5C50704042D2}" srcOrd="7" destOrd="0" presId="urn:microsoft.com/office/officeart/2008/layout/HorizontalMultiLevelHierarchy"/>
    <dgm:cxn modelId="{61627A29-CFCF-46CF-9D9A-F9C586AA5A9E}" type="presParOf" srcId="{F052023C-2998-4456-BE3B-5C50704042D2}" destId="{9312B4B7-F400-485D-BB47-15E06656F0D1}" srcOrd="0" destOrd="0" presId="urn:microsoft.com/office/officeart/2008/layout/HorizontalMultiLevelHierarchy"/>
    <dgm:cxn modelId="{59B719B6-1B16-4492-A6EF-A15D3C59CD63}" type="presParOf" srcId="{F052023C-2998-4456-BE3B-5C50704042D2}" destId="{72E79863-E9DC-4C88-904F-1E739A58A441}" srcOrd="1" destOrd="0" presId="urn:microsoft.com/office/officeart/2008/layout/HorizontalMultiLevelHierarchy"/>
    <dgm:cxn modelId="{375C3D5E-2D5A-431D-B2BF-1BE68B23BC56}" type="presParOf" srcId="{86BB5609-6994-46DE-9AAE-A5E020BB5FD6}" destId="{4FCE22DC-BCCD-4189-B537-F15F6C8DCD68}" srcOrd="8" destOrd="0" presId="urn:microsoft.com/office/officeart/2008/layout/HorizontalMultiLevelHierarchy"/>
    <dgm:cxn modelId="{56915E37-A0A5-4380-A8E9-1241AEC937EC}" type="presParOf" srcId="{4FCE22DC-BCCD-4189-B537-F15F6C8DCD68}" destId="{CD6AC08C-B382-41DB-92D3-C08AF1920FBF}" srcOrd="0" destOrd="0" presId="urn:microsoft.com/office/officeart/2008/layout/HorizontalMultiLevelHierarchy"/>
    <dgm:cxn modelId="{DDA07213-8366-447D-BC3A-B068C08E7A31}" type="presParOf" srcId="{86BB5609-6994-46DE-9AAE-A5E020BB5FD6}" destId="{CAA0E500-D35B-47EF-9671-BB1D40555776}" srcOrd="9" destOrd="0" presId="urn:microsoft.com/office/officeart/2008/layout/HorizontalMultiLevelHierarchy"/>
    <dgm:cxn modelId="{4DFFDC45-3B04-4B42-B04C-D60D5BA4E8A4}" type="presParOf" srcId="{CAA0E500-D35B-47EF-9671-BB1D40555776}" destId="{7B7639F5-E70C-45FD-A571-B4B110D234C9}" srcOrd="0" destOrd="0" presId="urn:microsoft.com/office/officeart/2008/layout/HorizontalMultiLevelHierarchy"/>
    <dgm:cxn modelId="{BB85E1AE-A14D-4CA3-8A48-2B3B009DFC21}" type="presParOf" srcId="{CAA0E500-D35B-47EF-9671-BB1D40555776}" destId="{A3D48632-052D-4640-882B-BB275601BC3B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C8C57E7-D783-484B-BC6B-E087C4C2D9B7}" type="doc">
      <dgm:prSet loTypeId="urn:microsoft.com/office/officeart/2008/layout/HorizontalMultiLevelHierarchy" loCatId="hierarchy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s-CO"/>
        </a:p>
      </dgm:t>
    </dgm:pt>
    <dgm:pt modelId="{3A934019-6B72-434C-ACA4-5CAA518B4DB2}">
      <dgm:prSet phldrT="[Texto]" custT="1"/>
      <dgm:spPr/>
      <dgm:t>
        <a:bodyPr/>
        <a:lstStyle/>
        <a:p>
          <a:r>
            <a:rPr lang="es-CO" sz="2400" dirty="0" smtClean="0"/>
            <a:t>Plan de Acción</a:t>
          </a:r>
          <a:endParaRPr lang="es-CO" sz="2400" dirty="0"/>
        </a:p>
      </dgm:t>
    </dgm:pt>
    <dgm:pt modelId="{C9397F0B-A515-4515-A9B7-71E14D104A6A}" type="parTrans" cxnId="{694E1064-0FB3-434B-91F3-4B9A3BDA96E9}">
      <dgm:prSet/>
      <dgm:spPr/>
      <dgm:t>
        <a:bodyPr/>
        <a:lstStyle/>
        <a:p>
          <a:endParaRPr lang="es-CO" sz="1800"/>
        </a:p>
      </dgm:t>
    </dgm:pt>
    <dgm:pt modelId="{1A089F09-69F7-467C-A5FB-6AB2B7FD8EA9}" type="sibTrans" cxnId="{694E1064-0FB3-434B-91F3-4B9A3BDA96E9}">
      <dgm:prSet/>
      <dgm:spPr/>
      <dgm:t>
        <a:bodyPr/>
        <a:lstStyle/>
        <a:p>
          <a:endParaRPr lang="es-CO" sz="1800"/>
        </a:p>
      </dgm:t>
    </dgm:pt>
    <dgm:pt modelId="{3E0B3000-5430-4EA9-AFC0-3D8DC7F68408}">
      <dgm:prSet phldrT="[Texto]" custT="1"/>
      <dgm:spPr/>
      <dgm:t>
        <a:bodyPr/>
        <a:lstStyle/>
        <a:p>
          <a:r>
            <a:rPr lang="es-CO" sz="2400" dirty="0" smtClean="0"/>
            <a:t>Presentación Final</a:t>
          </a:r>
          <a:endParaRPr lang="es-CO" sz="2400" dirty="0"/>
        </a:p>
      </dgm:t>
    </dgm:pt>
    <dgm:pt modelId="{FCEE353B-4349-4AA0-9D0B-93BA32247BD1}" type="parTrans" cxnId="{0423E8B9-4901-4D3E-B1DB-E0FE776310DA}">
      <dgm:prSet custT="1"/>
      <dgm:spPr/>
      <dgm:t>
        <a:bodyPr/>
        <a:lstStyle/>
        <a:p>
          <a:endParaRPr lang="es-CO" sz="500"/>
        </a:p>
      </dgm:t>
    </dgm:pt>
    <dgm:pt modelId="{4C78C0E6-AA02-4062-A50B-7818CF4C580B}" type="sibTrans" cxnId="{0423E8B9-4901-4D3E-B1DB-E0FE776310DA}">
      <dgm:prSet/>
      <dgm:spPr/>
      <dgm:t>
        <a:bodyPr/>
        <a:lstStyle/>
        <a:p>
          <a:endParaRPr lang="es-CO" sz="1800"/>
        </a:p>
      </dgm:t>
    </dgm:pt>
    <dgm:pt modelId="{E8A24443-2356-4482-B173-9CFD07E00987}">
      <dgm:prSet phldrT="[Texto]" custT="1"/>
      <dgm:spPr/>
      <dgm:t>
        <a:bodyPr/>
        <a:lstStyle/>
        <a:p>
          <a:r>
            <a:rPr lang="es-CO" sz="1600" dirty="0" err="1" smtClean="0"/>
            <a:t>Render</a:t>
          </a:r>
          <a:r>
            <a:rPr lang="es-CO" sz="1600" dirty="0" smtClean="0"/>
            <a:t> 2</a:t>
          </a:r>
          <a:endParaRPr lang="es-CO" sz="1600" dirty="0"/>
        </a:p>
      </dgm:t>
    </dgm:pt>
    <dgm:pt modelId="{A0734F4E-3873-4C58-A0F0-F49C7B88CE47}" type="parTrans" cxnId="{318F3DEF-FAAC-4EBA-B98F-9F0C3F1C4E15}">
      <dgm:prSet custT="1"/>
      <dgm:spPr/>
      <dgm:t>
        <a:bodyPr/>
        <a:lstStyle/>
        <a:p>
          <a:endParaRPr lang="es-CO" sz="500"/>
        </a:p>
      </dgm:t>
    </dgm:pt>
    <dgm:pt modelId="{BF7B474B-4BA4-4EAE-8384-6863D242BFC6}" type="sibTrans" cxnId="{318F3DEF-FAAC-4EBA-B98F-9F0C3F1C4E15}">
      <dgm:prSet/>
      <dgm:spPr/>
      <dgm:t>
        <a:bodyPr/>
        <a:lstStyle/>
        <a:p>
          <a:endParaRPr lang="es-CO" sz="1800"/>
        </a:p>
      </dgm:t>
    </dgm:pt>
    <dgm:pt modelId="{DB1E3BC0-B89B-47BF-88CF-35D8DAD880D2}">
      <dgm:prSet phldrT="[Texto]" custT="1"/>
      <dgm:spPr/>
      <dgm:t>
        <a:bodyPr/>
        <a:lstStyle/>
        <a:p>
          <a:r>
            <a:rPr lang="es-CO" sz="1400" dirty="0" smtClean="0"/>
            <a:t>Modelo de Gestión y Coordinación.</a:t>
          </a:r>
          <a:endParaRPr lang="es-CO" sz="1400" dirty="0"/>
        </a:p>
      </dgm:t>
    </dgm:pt>
    <dgm:pt modelId="{5AB99E70-0C1B-42CE-BAA5-2F925C2E9AD3}" type="parTrans" cxnId="{405F6803-3483-4985-BB96-7307AF128688}">
      <dgm:prSet custT="1"/>
      <dgm:spPr/>
      <dgm:t>
        <a:bodyPr/>
        <a:lstStyle/>
        <a:p>
          <a:endParaRPr lang="es-CO" sz="500"/>
        </a:p>
      </dgm:t>
    </dgm:pt>
    <dgm:pt modelId="{6074628A-A2C1-4357-A52E-80F2CF852A3C}" type="sibTrans" cxnId="{405F6803-3483-4985-BB96-7307AF128688}">
      <dgm:prSet/>
      <dgm:spPr/>
      <dgm:t>
        <a:bodyPr/>
        <a:lstStyle/>
        <a:p>
          <a:endParaRPr lang="es-CO" sz="1800"/>
        </a:p>
      </dgm:t>
    </dgm:pt>
    <dgm:pt modelId="{2554C251-C690-42D7-870B-12233878F818}">
      <dgm:prSet phldrT="[Texto]" custT="1"/>
      <dgm:spPr/>
      <dgm:t>
        <a:bodyPr/>
        <a:lstStyle/>
        <a:p>
          <a:r>
            <a:rPr lang="es-CO" sz="1600" dirty="0" smtClean="0"/>
            <a:t>Hoja de Ruta</a:t>
          </a:r>
          <a:endParaRPr lang="es-CO" sz="1600" dirty="0"/>
        </a:p>
      </dgm:t>
    </dgm:pt>
    <dgm:pt modelId="{6E64DA8A-BEC7-4C53-9BA0-DDE114D16F7D}" type="sibTrans" cxnId="{F38E70A3-0933-479D-A9EE-4715D8918424}">
      <dgm:prSet/>
      <dgm:spPr/>
      <dgm:t>
        <a:bodyPr/>
        <a:lstStyle/>
        <a:p>
          <a:endParaRPr lang="es-CO" sz="1800"/>
        </a:p>
      </dgm:t>
    </dgm:pt>
    <dgm:pt modelId="{CB3E92A2-C604-4614-B2F9-F6C6810DD0AC}" type="parTrans" cxnId="{F38E70A3-0933-479D-A9EE-4715D8918424}">
      <dgm:prSet custT="1"/>
      <dgm:spPr/>
      <dgm:t>
        <a:bodyPr/>
        <a:lstStyle/>
        <a:p>
          <a:endParaRPr lang="es-CO" sz="500"/>
        </a:p>
      </dgm:t>
    </dgm:pt>
    <dgm:pt modelId="{F6FE8F0C-79E9-4774-90F4-E3D73837ADF7}" type="pres">
      <dgm:prSet presAssocID="{FC8C57E7-D783-484B-BC6B-E087C4C2D9B7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s-CO"/>
        </a:p>
      </dgm:t>
    </dgm:pt>
    <dgm:pt modelId="{2269DEB1-A098-4117-9F8C-7F609C21960F}" type="pres">
      <dgm:prSet presAssocID="{3A934019-6B72-434C-ACA4-5CAA518B4DB2}" presName="root1" presStyleCnt="0"/>
      <dgm:spPr/>
    </dgm:pt>
    <dgm:pt modelId="{1D4EAF23-F1B2-4659-AF63-72830AB40855}" type="pres">
      <dgm:prSet presAssocID="{3A934019-6B72-434C-ACA4-5CAA518B4DB2}" presName="LevelOneTextNode" presStyleLbl="node0" presStyleIdx="0" presStyleCnt="2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BA8B110D-5373-4226-B088-2B7FFCE31967}" type="pres">
      <dgm:prSet presAssocID="{3A934019-6B72-434C-ACA4-5CAA518B4DB2}" presName="level2hierChild" presStyleCnt="0"/>
      <dgm:spPr/>
    </dgm:pt>
    <dgm:pt modelId="{0D1EB118-36B7-47B5-A155-7B0EA52470EB}" type="pres">
      <dgm:prSet presAssocID="{CB3E92A2-C604-4614-B2F9-F6C6810DD0AC}" presName="conn2-1" presStyleLbl="parChTrans1D2" presStyleIdx="0" presStyleCnt="3"/>
      <dgm:spPr/>
      <dgm:t>
        <a:bodyPr/>
        <a:lstStyle/>
        <a:p>
          <a:endParaRPr lang="es-CO"/>
        </a:p>
      </dgm:t>
    </dgm:pt>
    <dgm:pt modelId="{319E1846-623E-45B8-8361-9923A4EEBF6F}" type="pres">
      <dgm:prSet presAssocID="{CB3E92A2-C604-4614-B2F9-F6C6810DD0AC}" presName="connTx" presStyleLbl="parChTrans1D2" presStyleIdx="0" presStyleCnt="3"/>
      <dgm:spPr/>
      <dgm:t>
        <a:bodyPr/>
        <a:lstStyle/>
        <a:p>
          <a:endParaRPr lang="es-CO"/>
        </a:p>
      </dgm:t>
    </dgm:pt>
    <dgm:pt modelId="{C95335D4-FB31-4AEA-AFF7-6E497C219481}" type="pres">
      <dgm:prSet presAssocID="{2554C251-C690-42D7-870B-12233878F818}" presName="root2" presStyleCnt="0"/>
      <dgm:spPr/>
    </dgm:pt>
    <dgm:pt modelId="{452751E8-784F-4AFE-B9EF-A2DC27522ED8}" type="pres">
      <dgm:prSet presAssocID="{2554C251-C690-42D7-870B-12233878F818}" presName="LevelTwoTextNode" presStyleLbl="node2" presStyleIdx="0" presStyleCnt="3" custScaleX="176501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ED93F27F-4A3D-454B-A2E2-C696904495D6}" type="pres">
      <dgm:prSet presAssocID="{2554C251-C690-42D7-870B-12233878F818}" presName="level3hierChild" presStyleCnt="0"/>
      <dgm:spPr/>
    </dgm:pt>
    <dgm:pt modelId="{CD153DD7-F477-4FE9-83DA-49EF64925C66}" type="pres">
      <dgm:prSet presAssocID="{3E0B3000-5430-4EA9-AFC0-3D8DC7F68408}" presName="root1" presStyleCnt="0"/>
      <dgm:spPr/>
    </dgm:pt>
    <dgm:pt modelId="{66C02985-832F-4788-A698-2A2699369FC0}" type="pres">
      <dgm:prSet presAssocID="{3E0B3000-5430-4EA9-AFC0-3D8DC7F68408}" presName="LevelOneTextNode" presStyleLbl="node0" presStyleIdx="1" presStyleCnt="2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A8D18F84-3FD5-41FF-A289-FDE53BCDC4F9}" type="pres">
      <dgm:prSet presAssocID="{3E0B3000-5430-4EA9-AFC0-3D8DC7F68408}" presName="level2hierChild" presStyleCnt="0"/>
      <dgm:spPr/>
    </dgm:pt>
    <dgm:pt modelId="{AACE2574-FE8B-4E69-AD7F-FD403C0020D0}" type="pres">
      <dgm:prSet presAssocID="{A0734F4E-3873-4C58-A0F0-F49C7B88CE47}" presName="conn2-1" presStyleLbl="parChTrans1D2" presStyleIdx="1" presStyleCnt="3"/>
      <dgm:spPr/>
      <dgm:t>
        <a:bodyPr/>
        <a:lstStyle/>
        <a:p>
          <a:endParaRPr lang="es-CO"/>
        </a:p>
      </dgm:t>
    </dgm:pt>
    <dgm:pt modelId="{8421F621-4302-4BF0-9C8C-1CD8834022F6}" type="pres">
      <dgm:prSet presAssocID="{A0734F4E-3873-4C58-A0F0-F49C7B88CE47}" presName="connTx" presStyleLbl="parChTrans1D2" presStyleIdx="1" presStyleCnt="3"/>
      <dgm:spPr/>
      <dgm:t>
        <a:bodyPr/>
        <a:lstStyle/>
        <a:p>
          <a:endParaRPr lang="es-CO"/>
        </a:p>
      </dgm:t>
    </dgm:pt>
    <dgm:pt modelId="{65A2F534-4EEF-42ED-84DD-94B38098C5A0}" type="pres">
      <dgm:prSet presAssocID="{E8A24443-2356-4482-B173-9CFD07E00987}" presName="root2" presStyleCnt="0"/>
      <dgm:spPr/>
    </dgm:pt>
    <dgm:pt modelId="{0DEEC320-D5C4-48E7-9716-CD22FEB42A65}" type="pres">
      <dgm:prSet presAssocID="{E8A24443-2356-4482-B173-9CFD07E00987}" presName="LevelTwoTextNode" presStyleLbl="node2" presStyleIdx="1" presStyleCnt="3" custScaleX="176501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E6802C7A-BA3A-47C1-84DE-7AFAB4C8A2A1}" type="pres">
      <dgm:prSet presAssocID="{E8A24443-2356-4482-B173-9CFD07E00987}" presName="level3hierChild" presStyleCnt="0"/>
      <dgm:spPr/>
    </dgm:pt>
    <dgm:pt modelId="{4FCE22DC-BCCD-4189-B537-F15F6C8DCD68}" type="pres">
      <dgm:prSet presAssocID="{5AB99E70-0C1B-42CE-BAA5-2F925C2E9AD3}" presName="conn2-1" presStyleLbl="parChTrans1D2" presStyleIdx="2" presStyleCnt="3"/>
      <dgm:spPr/>
      <dgm:t>
        <a:bodyPr/>
        <a:lstStyle/>
        <a:p>
          <a:endParaRPr lang="es-CO"/>
        </a:p>
      </dgm:t>
    </dgm:pt>
    <dgm:pt modelId="{CD6AC08C-B382-41DB-92D3-C08AF1920FBF}" type="pres">
      <dgm:prSet presAssocID="{5AB99E70-0C1B-42CE-BAA5-2F925C2E9AD3}" presName="connTx" presStyleLbl="parChTrans1D2" presStyleIdx="2" presStyleCnt="3"/>
      <dgm:spPr/>
      <dgm:t>
        <a:bodyPr/>
        <a:lstStyle/>
        <a:p>
          <a:endParaRPr lang="es-CO"/>
        </a:p>
      </dgm:t>
    </dgm:pt>
    <dgm:pt modelId="{CAA0E500-D35B-47EF-9671-BB1D40555776}" type="pres">
      <dgm:prSet presAssocID="{DB1E3BC0-B89B-47BF-88CF-35D8DAD880D2}" presName="root2" presStyleCnt="0"/>
      <dgm:spPr/>
    </dgm:pt>
    <dgm:pt modelId="{7B7639F5-E70C-45FD-A571-B4B110D234C9}" type="pres">
      <dgm:prSet presAssocID="{DB1E3BC0-B89B-47BF-88CF-35D8DAD880D2}" presName="LevelTwoTextNode" presStyleLbl="node2" presStyleIdx="2" presStyleCnt="3" custScaleX="176501">
        <dgm:presLayoutVars>
          <dgm:chPref val="3"/>
        </dgm:presLayoutVars>
      </dgm:prSet>
      <dgm:spPr/>
      <dgm:t>
        <a:bodyPr/>
        <a:lstStyle/>
        <a:p>
          <a:endParaRPr lang="es-CO"/>
        </a:p>
      </dgm:t>
    </dgm:pt>
    <dgm:pt modelId="{A3D48632-052D-4640-882B-BB275601BC3B}" type="pres">
      <dgm:prSet presAssocID="{DB1E3BC0-B89B-47BF-88CF-35D8DAD880D2}" presName="level3hierChild" presStyleCnt="0"/>
      <dgm:spPr/>
    </dgm:pt>
  </dgm:ptLst>
  <dgm:cxnLst>
    <dgm:cxn modelId="{70E4CDDE-62AE-400D-A7A8-C3A02738B849}" type="presOf" srcId="{CB3E92A2-C604-4614-B2F9-F6C6810DD0AC}" destId="{0D1EB118-36B7-47B5-A155-7B0EA52470EB}" srcOrd="0" destOrd="0" presId="urn:microsoft.com/office/officeart/2008/layout/HorizontalMultiLevelHierarchy"/>
    <dgm:cxn modelId="{0423E8B9-4901-4D3E-B1DB-E0FE776310DA}" srcId="{FC8C57E7-D783-484B-BC6B-E087C4C2D9B7}" destId="{3E0B3000-5430-4EA9-AFC0-3D8DC7F68408}" srcOrd="1" destOrd="0" parTransId="{FCEE353B-4349-4AA0-9D0B-93BA32247BD1}" sibTransId="{4C78C0E6-AA02-4062-A50B-7818CF4C580B}"/>
    <dgm:cxn modelId="{45D15E79-EFA5-4E4D-9E20-E7CEF5F73AB7}" type="presOf" srcId="{5AB99E70-0C1B-42CE-BAA5-2F925C2E9AD3}" destId="{4FCE22DC-BCCD-4189-B537-F15F6C8DCD68}" srcOrd="0" destOrd="0" presId="urn:microsoft.com/office/officeart/2008/layout/HorizontalMultiLevelHierarchy"/>
    <dgm:cxn modelId="{405F6803-3483-4985-BB96-7307AF128688}" srcId="{3E0B3000-5430-4EA9-AFC0-3D8DC7F68408}" destId="{DB1E3BC0-B89B-47BF-88CF-35D8DAD880D2}" srcOrd="1" destOrd="0" parTransId="{5AB99E70-0C1B-42CE-BAA5-2F925C2E9AD3}" sibTransId="{6074628A-A2C1-4357-A52E-80F2CF852A3C}"/>
    <dgm:cxn modelId="{4ECA6111-3291-4024-A41B-345F192113C4}" type="presOf" srcId="{2554C251-C690-42D7-870B-12233878F818}" destId="{452751E8-784F-4AFE-B9EF-A2DC27522ED8}" srcOrd="0" destOrd="0" presId="urn:microsoft.com/office/officeart/2008/layout/HorizontalMultiLevelHierarchy"/>
    <dgm:cxn modelId="{F9EDB24B-EE82-4399-B572-0C656CEB46BF}" type="presOf" srcId="{CB3E92A2-C604-4614-B2F9-F6C6810DD0AC}" destId="{319E1846-623E-45B8-8361-9923A4EEBF6F}" srcOrd="1" destOrd="0" presId="urn:microsoft.com/office/officeart/2008/layout/HorizontalMultiLevelHierarchy"/>
    <dgm:cxn modelId="{694E1064-0FB3-434B-91F3-4B9A3BDA96E9}" srcId="{FC8C57E7-D783-484B-BC6B-E087C4C2D9B7}" destId="{3A934019-6B72-434C-ACA4-5CAA518B4DB2}" srcOrd="0" destOrd="0" parTransId="{C9397F0B-A515-4515-A9B7-71E14D104A6A}" sibTransId="{1A089F09-69F7-467C-A5FB-6AB2B7FD8EA9}"/>
    <dgm:cxn modelId="{FE7DE498-CCAA-4C55-A1F6-4F85CEAB399C}" type="presOf" srcId="{E8A24443-2356-4482-B173-9CFD07E00987}" destId="{0DEEC320-D5C4-48E7-9716-CD22FEB42A65}" srcOrd="0" destOrd="0" presId="urn:microsoft.com/office/officeart/2008/layout/HorizontalMultiLevelHierarchy"/>
    <dgm:cxn modelId="{94A66383-731B-4B4A-A91B-B54C3DF0B0BE}" type="presOf" srcId="{A0734F4E-3873-4C58-A0F0-F49C7B88CE47}" destId="{AACE2574-FE8B-4E69-AD7F-FD403C0020D0}" srcOrd="0" destOrd="0" presId="urn:microsoft.com/office/officeart/2008/layout/HorizontalMultiLevelHierarchy"/>
    <dgm:cxn modelId="{F38E70A3-0933-479D-A9EE-4715D8918424}" srcId="{3A934019-6B72-434C-ACA4-5CAA518B4DB2}" destId="{2554C251-C690-42D7-870B-12233878F818}" srcOrd="0" destOrd="0" parTransId="{CB3E92A2-C604-4614-B2F9-F6C6810DD0AC}" sibTransId="{6E64DA8A-BEC7-4C53-9BA0-DDE114D16F7D}"/>
    <dgm:cxn modelId="{1E94D186-A1BC-489E-9DC6-B8E3ECEFC650}" type="presOf" srcId="{DB1E3BC0-B89B-47BF-88CF-35D8DAD880D2}" destId="{7B7639F5-E70C-45FD-A571-B4B110D234C9}" srcOrd="0" destOrd="0" presId="urn:microsoft.com/office/officeart/2008/layout/HorizontalMultiLevelHierarchy"/>
    <dgm:cxn modelId="{B2E74EFC-B8F0-4836-A209-C6D305B239CB}" type="presOf" srcId="{FC8C57E7-D783-484B-BC6B-E087C4C2D9B7}" destId="{F6FE8F0C-79E9-4774-90F4-E3D73837ADF7}" srcOrd="0" destOrd="0" presId="urn:microsoft.com/office/officeart/2008/layout/HorizontalMultiLevelHierarchy"/>
    <dgm:cxn modelId="{F645C030-3181-41B3-92CA-9A08A7C54566}" type="presOf" srcId="{3E0B3000-5430-4EA9-AFC0-3D8DC7F68408}" destId="{66C02985-832F-4788-A698-2A2699369FC0}" srcOrd="0" destOrd="0" presId="urn:microsoft.com/office/officeart/2008/layout/HorizontalMultiLevelHierarchy"/>
    <dgm:cxn modelId="{7A60AB70-FD59-4B6D-B876-21F11209E87E}" type="presOf" srcId="{A0734F4E-3873-4C58-A0F0-F49C7B88CE47}" destId="{8421F621-4302-4BF0-9C8C-1CD8834022F6}" srcOrd="1" destOrd="0" presId="urn:microsoft.com/office/officeart/2008/layout/HorizontalMultiLevelHierarchy"/>
    <dgm:cxn modelId="{318F3DEF-FAAC-4EBA-B98F-9F0C3F1C4E15}" srcId="{3E0B3000-5430-4EA9-AFC0-3D8DC7F68408}" destId="{E8A24443-2356-4482-B173-9CFD07E00987}" srcOrd="0" destOrd="0" parTransId="{A0734F4E-3873-4C58-A0F0-F49C7B88CE47}" sibTransId="{BF7B474B-4BA4-4EAE-8384-6863D242BFC6}"/>
    <dgm:cxn modelId="{5F14253F-323A-48EC-8126-7857AC77BB04}" type="presOf" srcId="{5AB99E70-0C1B-42CE-BAA5-2F925C2E9AD3}" destId="{CD6AC08C-B382-41DB-92D3-C08AF1920FBF}" srcOrd="1" destOrd="0" presId="urn:microsoft.com/office/officeart/2008/layout/HorizontalMultiLevelHierarchy"/>
    <dgm:cxn modelId="{2B7DFEB2-39FE-43FF-9B8B-B3A9FEE8723E}" type="presOf" srcId="{3A934019-6B72-434C-ACA4-5CAA518B4DB2}" destId="{1D4EAF23-F1B2-4659-AF63-72830AB40855}" srcOrd="0" destOrd="0" presId="urn:microsoft.com/office/officeart/2008/layout/HorizontalMultiLevelHierarchy"/>
    <dgm:cxn modelId="{311955A7-B514-45DC-819F-894FC27D16ED}" type="presParOf" srcId="{F6FE8F0C-79E9-4774-90F4-E3D73837ADF7}" destId="{2269DEB1-A098-4117-9F8C-7F609C21960F}" srcOrd="0" destOrd="0" presId="urn:microsoft.com/office/officeart/2008/layout/HorizontalMultiLevelHierarchy"/>
    <dgm:cxn modelId="{2A4876D4-B695-4331-B873-15AA232E91EE}" type="presParOf" srcId="{2269DEB1-A098-4117-9F8C-7F609C21960F}" destId="{1D4EAF23-F1B2-4659-AF63-72830AB40855}" srcOrd="0" destOrd="0" presId="urn:microsoft.com/office/officeart/2008/layout/HorizontalMultiLevelHierarchy"/>
    <dgm:cxn modelId="{3A5B889B-053E-40CE-A9C3-9909282575AC}" type="presParOf" srcId="{2269DEB1-A098-4117-9F8C-7F609C21960F}" destId="{BA8B110D-5373-4226-B088-2B7FFCE31967}" srcOrd="1" destOrd="0" presId="urn:microsoft.com/office/officeart/2008/layout/HorizontalMultiLevelHierarchy"/>
    <dgm:cxn modelId="{87BEA391-7FC2-4CBF-8C6B-50EF69CEBDD1}" type="presParOf" srcId="{BA8B110D-5373-4226-B088-2B7FFCE31967}" destId="{0D1EB118-36B7-47B5-A155-7B0EA52470EB}" srcOrd="0" destOrd="0" presId="urn:microsoft.com/office/officeart/2008/layout/HorizontalMultiLevelHierarchy"/>
    <dgm:cxn modelId="{05D64C72-0653-4BC8-9293-7DA415EE368B}" type="presParOf" srcId="{0D1EB118-36B7-47B5-A155-7B0EA52470EB}" destId="{319E1846-623E-45B8-8361-9923A4EEBF6F}" srcOrd="0" destOrd="0" presId="urn:microsoft.com/office/officeart/2008/layout/HorizontalMultiLevelHierarchy"/>
    <dgm:cxn modelId="{9E4B176E-DDD9-41DE-87F1-1A78D03220BC}" type="presParOf" srcId="{BA8B110D-5373-4226-B088-2B7FFCE31967}" destId="{C95335D4-FB31-4AEA-AFF7-6E497C219481}" srcOrd="1" destOrd="0" presId="urn:microsoft.com/office/officeart/2008/layout/HorizontalMultiLevelHierarchy"/>
    <dgm:cxn modelId="{9321E432-573A-472A-979C-A102BAE6679B}" type="presParOf" srcId="{C95335D4-FB31-4AEA-AFF7-6E497C219481}" destId="{452751E8-784F-4AFE-B9EF-A2DC27522ED8}" srcOrd="0" destOrd="0" presId="urn:microsoft.com/office/officeart/2008/layout/HorizontalMultiLevelHierarchy"/>
    <dgm:cxn modelId="{591C5AB1-A1F0-4B74-B620-63530D4E7594}" type="presParOf" srcId="{C95335D4-FB31-4AEA-AFF7-6E497C219481}" destId="{ED93F27F-4A3D-454B-A2E2-C696904495D6}" srcOrd="1" destOrd="0" presId="urn:microsoft.com/office/officeart/2008/layout/HorizontalMultiLevelHierarchy"/>
    <dgm:cxn modelId="{7983738D-6461-4B9B-833D-373207F30C96}" type="presParOf" srcId="{F6FE8F0C-79E9-4774-90F4-E3D73837ADF7}" destId="{CD153DD7-F477-4FE9-83DA-49EF64925C66}" srcOrd="1" destOrd="0" presId="urn:microsoft.com/office/officeart/2008/layout/HorizontalMultiLevelHierarchy"/>
    <dgm:cxn modelId="{8A2FBD45-8CDA-429E-A845-AAEA2FF32C31}" type="presParOf" srcId="{CD153DD7-F477-4FE9-83DA-49EF64925C66}" destId="{66C02985-832F-4788-A698-2A2699369FC0}" srcOrd="0" destOrd="0" presId="urn:microsoft.com/office/officeart/2008/layout/HorizontalMultiLevelHierarchy"/>
    <dgm:cxn modelId="{8ED202CC-78A8-49A5-B28E-41C6E654E919}" type="presParOf" srcId="{CD153DD7-F477-4FE9-83DA-49EF64925C66}" destId="{A8D18F84-3FD5-41FF-A289-FDE53BCDC4F9}" srcOrd="1" destOrd="0" presId="urn:microsoft.com/office/officeart/2008/layout/HorizontalMultiLevelHierarchy"/>
    <dgm:cxn modelId="{71569EDF-6C7C-42B4-B1D7-85046E197D43}" type="presParOf" srcId="{A8D18F84-3FD5-41FF-A289-FDE53BCDC4F9}" destId="{AACE2574-FE8B-4E69-AD7F-FD403C0020D0}" srcOrd="0" destOrd="0" presId="urn:microsoft.com/office/officeart/2008/layout/HorizontalMultiLevelHierarchy"/>
    <dgm:cxn modelId="{1A930628-D6BD-4E33-BFAF-719ABE1BE859}" type="presParOf" srcId="{AACE2574-FE8B-4E69-AD7F-FD403C0020D0}" destId="{8421F621-4302-4BF0-9C8C-1CD8834022F6}" srcOrd="0" destOrd="0" presId="urn:microsoft.com/office/officeart/2008/layout/HorizontalMultiLevelHierarchy"/>
    <dgm:cxn modelId="{A33557D8-4E65-4FDA-92B2-676FA620A113}" type="presParOf" srcId="{A8D18F84-3FD5-41FF-A289-FDE53BCDC4F9}" destId="{65A2F534-4EEF-42ED-84DD-94B38098C5A0}" srcOrd="1" destOrd="0" presId="urn:microsoft.com/office/officeart/2008/layout/HorizontalMultiLevelHierarchy"/>
    <dgm:cxn modelId="{1084C217-0F5C-4992-BE30-3D7ADF6386FA}" type="presParOf" srcId="{65A2F534-4EEF-42ED-84DD-94B38098C5A0}" destId="{0DEEC320-D5C4-48E7-9716-CD22FEB42A65}" srcOrd="0" destOrd="0" presId="urn:microsoft.com/office/officeart/2008/layout/HorizontalMultiLevelHierarchy"/>
    <dgm:cxn modelId="{9D605122-32EC-4FCC-8BC3-CC01AC4DC8DC}" type="presParOf" srcId="{65A2F534-4EEF-42ED-84DD-94B38098C5A0}" destId="{E6802C7A-BA3A-47C1-84DE-7AFAB4C8A2A1}" srcOrd="1" destOrd="0" presId="urn:microsoft.com/office/officeart/2008/layout/HorizontalMultiLevelHierarchy"/>
    <dgm:cxn modelId="{8A7F9765-5792-4957-9F04-76427B75D8F0}" type="presParOf" srcId="{A8D18F84-3FD5-41FF-A289-FDE53BCDC4F9}" destId="{4FCE22DC-BCCD-4189-B537-F15F6C8DCD68}" srcOrd="2" destOrd="0" presId="urn:microsoft.com/office/officeart/2008/layout/HorizontalMultiLevelHierarchy"/>
    <dgm:cxn modelId="{EB0D3FE2-F5B8-4F7B-9727-47D2CBC7E796}" type="presParOf" srcId="{4FCE22DC-BCCD-4189-B537-F15F6C8DCD68}" destId="{CD6AC08C-B382-41DB-92D3-C08AF1920FBF}" srcOrd="0" destOrd="0" presId="urn:microsoft.com/office/officeart/2008/layout/HorizontalMultiLevelHierarchy"/>
    <dgm:cxn modelId="{DDC6A1A7-29AF-4AE1-BE62-E34BF6727FA7}" type="presParOf" srcId="{A8D18F84-3FD5-41FF-A289-FDE53BCDC4F9}" destId="{CAA0E500-D35B-47EF-9671-BB1D40555776}" srcOrd="3" destOrd="0" presId="urn:microsoft.com/office/officeart/2008/layout/HorizontalMultiLevelHierarchy"/>
    <dgm:cxn modelId="{1B3553AD-64EC-48FF-A4E2-00F8D0BC1DF4}" type="presParOf" srcId="{CAA0E500-D35B-47EF-9671-BB1D40555776}" destId="{7B7639F5-E70C-45FD-A571-B4B110D234C9}" srcOrd="0" destOrd="0" presId="urn:microsoft.com/office/officeart/2008/layout/HorizontalMultiLevelHierarchy"/>
    <dgm:cxn modelId="{32214FFA-D4A5-4EE1-A2EB-A535A5609962}" type="presParOf" srcId="{CAA0E500-D35B-47EF-9671-BB1D40555776}" destId="{A3D48632-052D-4640-882B-BB275601BC3B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9AD808-158A-4643-980A-56B7FDBC2D0C}">
      <dsp:nvSpPr>
        <dsp:cNvPr id="0" name=""/>
        <dsp:cNvSpPr/>
      </dsp:nvSpPr>
      <dsp:spPr>
        <a:xfrm>
          <a:off x="4191504" y="2757622"/>
          <a:ext cx="2523914" cy="13122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7500176"/>
              <a:satOff val="-11253"/>
              <a:lumOff val="-183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57150" lvl="1" indent="-57150" algn="r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Gerente de Proyecto</a:t>
          </a:r>
          <a:endParaRPr lang="es-CO" sz="900" kern="1200" dirty="0">
            <a:latin typeface="Century Gothic" panose="020B0502020202020204" pitchFamily="34" charset="0"/>
          </a:endParaRPr>
        </a:p>
        <a:p>
          <a:pPr marL="57150" lvl="1" indent="-57150" algn="r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Coordinador SC</a:t>
          </a:r>
          <a:endParaRPr lang="es-CO" sz="900" kern="1200" dirty="0"/>
        </a:p>
        <a:p>
          <a:pPr marL="57150" lvl="1" indent="-57150" algn="r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Responsables de frentes</a:t>
          </a:r>
          <a:endParaRPr lang="es-CO" sz="900" kern="1200" dirty="0"/>
        </a:p>
        <a:p>
          <a:pPr marL="57150" lvl="1" indent="-57150" algn="r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Equipo de Apoyo </a:t>
          </a:r>
          <a:endParaRPr lang="es-CO" sz="900" kern="1200" dirty="0"/>
        </a:p>
      </dsp:txBody>
      <dsp:txXfrm>
        <a:off x="4977504" y="3114517"/>
        <a:ext cx="1709088" cy="926554"/>
      </dsp:txXfrm>
    </dsp:sp>
    <dsp:sp modelId="{128E8074-2814-4DD2-B1C3-AD55D32A2E49}">
      <dsp:nvSpPr>
        <dsp:cNvPr id="0" name=""/>
        <dsp:cNvSpPr/>
      </dsp:nvSpPr>
      <dsp:spPr>
        <a:xfrm>
          <a:off x="619435" y="2757622"/>
          <a:ext cx="2523914" cy="13122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Director de Proyecto</a:t>
          </a:r>
          <a:endParaRPr lang="es-CO" sz="900" kern="1200" dirty="0">
            <a:latin typeface="Century Gothic" panose="020B0502020202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Gerente de Proyecto</a:t>
          </a:r>
          <a:endParaRPr lang="es-CO" sz="900" kern="1200" dirty="0">
            <a:latin typeface="Century Gothic" panose="020B0502020202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Coordinador SC</a:t>
          </a:r>
          <a:endParaRPr lang="es-CO" sz="900" kern="1200" dirty="0">
            <a:latin typeface="Century Gothic" panose="020B0502020202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Responsables de frentes</a:t>
          </a:r>
          <a:endParaRPr lang="es-CO" sz="900" kern="1200" dirty="0">
            <a:latin typeface="Century Gothic" panose="020B0502020202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Especialistas</a:t>
          </a:r>
          <a:endParaRPr lang="es-CO" sz="900" kern="1200" dirty="0">
            <a:latin typeface="Century Gothic" panose="020B0502020202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BSM</a:t>
          </a:r>
          <a:endParaRPr lang="es-CO" sz="900" kern="1200" dirty="0">
            <a:latin typeface="Century Gothic" panose="020B0502020202020204" pitchFamily="34" charset="0"/>
          </a:endParaRPr>
        </a:p>
      </dsp:txBody>
      <dsp:txXfrm>
        <a:off x="648261" y="3114517"/>
        <a:ext cx="1709088" cy="926554"/>
      </dsp:txXfrm>
    </dsp:sp>
    <dsp:sp modelId="{9318DF45-FE82-45F0-9818-D2B58EBB4718}">
      <dsp:nvSpPr>
        <dsp:cNvPr id="0" name=""/>
        <dsp:cNvSpPr/>
      </dsp:nvSpPr>
      <dsp:spPr>
        <a:xfrm>
          <a:off x="4243481" y="-5897"/>
          <a:ext cx="2523914" cy="13122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3750088"/>
              <a:satOff val="-5627"/>
              <a:lumOff val="-91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57150" lvl="1" indent="-57150" algn="r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000" kern="1200" dirty="0" smtClean="0">
              <a:latin typeface="Century Gothic" panose="020B0502020202020204" pitchFamily="34" charset="0"/>
            </a:rPr>
            <a:t>Gerente de Proyecto</a:t>
          </a:r>
          <a:endParaRPr lang="es-CO" sz="1000" kern="1200" dirty="0">
            <a:latin typeface="Century Gothic" panose="020B0502020202020204" pitchFamily="34" charset="0"/>
          </a:endParaRPr>
        </a:p>
        <a:p>
          <a:pPr marL="57150" lvl="1" indent="-57150" algn="r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000" kern="1200" dirty="0" smtClean="0">
              <a:latin typeface="Century Gothic" panose="020B0502020202020204" pitchFamily="34" charset="0"/>
            </a:rPr>
            <a:t>Coordinador SC</a:t>
          </a:r>
          <a:endParaRPr lang="es-CO" sz="1000" kern="1200" dirty="0"/>
        </a:p>
        <a:p>
          <a:pPr marL="57150" lvl="1" indent="-57150" algn="r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000" kern="1200" dirty="0" smtClean="0">
              <a:latin typeface="Century Gothic" panose="020B0502020202020204" pitchFamily="34" charset="0"/>
            </a:rPr>
            <a:t>Responsables de frentes</a:t>
          </a:r>
          <a:endParaRPr lang="es-CO" sz="1000" kern="1200" dirty="0">
            <a:latin typeface="Century Gothic" panose="020B0502020202020204" pitchFamily="34" charset="0"/>
          </a:endParaRPr>
        </a:p>
      </dsp:txBody>
      <dsp:txXfrm>
        <a:off x="5029481" y="22929"/>
        <a:ext cx="1709088" cy="926554"/>
      </dsp:txXfrm>
    </dsp:sp>
    <dsp:sp modelId="{2EED38CA-184E-4A8D-B423-C7AC57E4AE00}">
      <dsp:nvSpPr>
        <dsp:cNvPr id="0" name=""/>
        <dsp:cNvSpPr/>
      </dsp:nvSpPr>
      <dsp:spPr>
        <a:xfrm>
          <a:off x="619435" y="-5897"/>
          <a:ext cx="2523914" cy="13122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Director de Proyecto</a:t>
          </a:r>
          <a:endParaRPr lang="es-CO" sz="900" kern="1200" dirty="0">
            <a:latin typeface="Century Gothic" panose="020B0502020202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Gerente de Proyecto</a:t>
          </a:r>
          <a:endParaRPr lang="es-CO" sz="900" kern="1200" dirty="0">
            <a:latin typeface="Century Gothic" panose="020B0502020202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Coordinador SC</a:t>
          </a:r>
          <a:endParaRPr lang="es-CO" sz="900" kern="1200" dirty="0">
            <a:latin typeface="Century Gothic" panose="020B0502020202020204" pitchFamily="34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900" kern="1200" dirty="0" smtClean="0">
              <a:latin typeface="Century Gothic" panose="020B0502020202020204" pitchFamily="34" charset="0"/>
            </a:rPr>
            <a:t>BSM</a:t>
          </a:r>
          <a:endParaRPr lang="es-CO" sz="900" kern="1200" dirty="0">
            <a:latin typeface="Century Gothic" panose="020B0502020202020204" pitchFamily="34" charset="0"/>
          </a:endParaRPr>
        </a:p>
      </dsp:txBody>
      <dsp:txXfrm>
        <a:off x="648261" y="22929"/>
        <a:ext cx="1709088" cy="926554"/>
      </dsp:txXfrm>
    </dsp:sp>
    <dsp:sp modelId="{E8016B90-DF60-416F-BB11-87FC4BE519FB}">
      <dsp:nvSpPr>
        <dsp:cNvPr id="0" name=""/>
        <dsp:cNvSpPr/>
      </dsp:nvSpPr>
      <dsp:spPr>
        <a:xfrm>
          <a:off x="1867074" y="231647"/>
          <a:ext cx="1759712" cy="1759712"/>
        </a:xfrm>
        <a:prstGeom prst="pieWedg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100" b="1" kern="1200" dirty="0" smtClean="0">
              <a:latin typeface="Century Gothic" panose="020B0502020202020204" pitchFamily="34" charset="0"/>
            </a:rPr>
            <a:t>COMITÉ DE DIRECCION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O" sz="1100" b="1" kern="1200" dirty="0">
            <a:latin typeface="Century Gothic" panose="020B0502020202020204" pitchFamily="34" charset="0"/>
          </a:endParaRPr>
        </a:p>
      </dsp:txBody>
      <dsp:txXfrm>
        <a:off x="2382482" y="747055"/>
        <a:ext cx="1244304" cy="1244304"/>
      </dsp:txXfrm>
    </dsp:sp>
    <dsp:sp modelId="{C4F6D10C-1D9E-4BA0-ADA9-02B1355B4837}">
      <dsp:nvSpPr>
        <dsp:cNvPr id="0" name=""/>
        <dsp:cNvSpPr/>
      </dsp:nvSpPr>
      <dsp:spPr>
        <a:xfrm rot="5400000">
          <a:off x="3708066" y="231647"/>
          <a:ext cx="1759712" cy="1759712"/>
        </a:xfrm>
        <a:prstGeom prst="pieWedge">
          <a:avLst/>
        </a:prstGeom>
        <a:gradFill rotWithShape="0">
          <a:gsLst>
            <a:gs pos="0">
              <a:schemeClr val="accent3">
                <a:hueOff val="3750088"/>
                <a:satOff val="-5627"/>
                <a:lumOff val="-915"/>
                <a:alphaOff val="0"/>
                <a:shade val="51000"/>
                <a:satMod val="130000"/>
              </a:schemeClr>
            </a:gs>
            <a:gs pos="80000">
              <a:schemeClr val="accent3">
                <a:hueOff val="3750088"/>
                <a:satOff val="-5627"/>
                <a:lumOff val="-915"/>
                <a:alphaOff val="0"/>
                <a:shade val="93000"/>
                <a:satMod val="130000"/>
              </a:schemeClr>
            </a:gs>
            <a:gs pos="100000">
              <a:schemeClr val="accent3">
                <a:hueOff val="3750088"/>
                <a:satOff val="-5627"/>
                <a:lumOff val="-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100" b="1" kern="1200" dirty="0" smtClean="0">
              <a:latin typeface="Century Gothic" panose="020B0502020202020204" pitchFamily="34" charset="0"/>
            </a:rPr>
            <a:t>COMITÉ OPERATIVO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O" sz="1100" b="1" kern="1200" dirty="0">
            <a:latin typeface="Century Gothic" panose="020B0502020202020204" pitchFamily="34" charset="0"/>
          </a:endParaRPr>
        </a:p>
      </dsp:txBody>
      <dsp:txXfrm rot="-5400000">
        <a:off x="3708066" y="747055"/>
        <a:ext cx="1244304" cy="1244304"/>
      </dsp:txXfrm>
    </dsp:sp>
    <dsp:sp modelId="{29E729AA-3832-48B4-83E4-9F5A2E649B33}">
      <dsp:nvSpPr>
        <dsp:cNvPr id="0" name=""/>
        <dsp:cNvSpPr/>
      </dsp:nvSpPr>
      <dsp:spPr>
        <a:xfrm rot="10800000">
          <a:off x="3708066" y="2072640"/>
          <a:ext cx="1759712" cy="1759712"/>
        </a:xfrm>
        <a:prstGeom prst="pieWedge">
          <a:avLst/>
        </a:prstGeom>
        <a:gradFill rotWithShape="0">
          <a:gsLst>
            <a:gs pos="0">
              <a:schemeClr val="accent3">
                <a:hueOff val="7500176"/>
                <a:satOff val="-11253"/>
                <a:lumOff val="-1830"/>
                <a:alphaOff val="0"/>
                <a:shade val="51000"/>
                <a:satMod val="130000"/>
              </a:schemeClr>
            </a:gs>
            <a:gs pos="80000">
              <a:schemeClr val="accent3">
                <a:hueOff val="7500176"/>
                <a:satOff val="-11253"/>
                <a:lumOff val="-1830"/>
                <a:alphaOff val="0"/>
                <a:shade val="93000"/>
                <a:satMod val="130000"/>
              </a:schemeClr>
            </a:gs>
            <a:gs pos="100000">
              <a:schemeClr val="accent3">
                <a:hueOff val="7500176"/>
                <a:satOff val="-11253"/>
                <a:lumOff val="-183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O" sz="1100" b="1" kern="1200" dirty="0" smtClean="0">
            <a:latin typeface="Century Gothic" panose="020B0502020202020204" pitchFamily="34" charset="0"/>
          </a:endParaRP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100" b="1" kern="1200" dirty="0" smtClean="0">
              <a:latin typeface="Century Gothic" panose="020B0502020202020204" pitchFamily="34" charset="0"/>
            </a:rPr>
            <a:t>TEAM</a:t>
          </a:r>
          <a:endParaRPr lang="es-CO" sz="1100" b="1" kern="1200" dirty="0">
            <a:latin typeface="Century Gothic" panose="020B0502020202020204" pitchFamily="34" charset="0"/>
          </a:endParaRPr>
        </a:p>
      </dsp:txBody>
      <dsp:txXfrm rot="10800000">
        <a:off x="3708066" y="2072640"/>
        <a:ext cx="1244304" cy="1244304"/>
      </dsp:txXfrm>
    </dsp:sp>
    <dsp:sp modelId="{AE609440-A167-4206-8EC4-0FCF153A4289}">
      <dsp:nvSpPr>
        <dsp:cNvPr id="0" name=""/>
        <dsp:cNvSpPr/>
      </dsp:nvSpPr>
      <dsp:spPr>
        <a:xfrm rot="16200000">
          <a:off x="1867074" y="2072640"/>
          <a:ext cx="1759712" cy="1759712"/>
        </a:xfrm>
        <a:prstGeom prst="pieWedge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CO" sz="1100" b="1" kern="1200" dirty="0" smtClean="0">
            <a:latin typeface="Century Gothic" panose="020B0502020202020204" pitchFamily="34" charset="0"/>
          </a:endParaRP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100" b="1" kern="1200" dirty="0" smtClean="0">
              <a:latin typeface="Century Gothic" panose="020B0502020202020204" pitchFamily="34" charset="0"/>
            </a:rPr>
            <a:t>COMITÉ INTEGRADOR</a:t>
          </a:r>
        </a:p>
      </dsp:txBody>
      <dsp:txXfrm rot="5400000">
        <a:off x="2382482" y="2072640"/>
        <a:ext cx="1244304" cy="1244304"/>
      </dsp:txXfrm>
    </dsp:sp>
    <dsp:sp modelId="{E3386FAB-2C61-4C15-B36B-E542DC54224D}">
      <dsp:nvSpPr>
        <dsp:cNvPr id="0" name=""/>
        <dsp:cNvSpPr/>
      </dsp:nvSpPr>
      <dsp:spPr>
        <a:xfrm>
          <a:off x="3167814" y="1450500"/>
          <a:ext cx="999224" cy="959798"/>
        </a:xfrm>
        <a:prstGeom prst="circularArrow">
          <a:avLst/>
        </a:prstGeom>
        <a:gradFill rotWithShape="0">
          <a:gsLst>
            <a:gs pos="0">
              <a:schemeClr val="accent3">
                <a:tint val="4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tint val="4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tint val="4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/>
      </dsp:style>
    </dsp:sp>
    <dsp:sp modelId="{D70A0309-A5E9-4707-B745-610DF88F8EDB}">
      <dsp:nvSpPr>
        <dsp:cNvPr id="0" name=""/>
        <dsp:cNvSpPr/>
      </dsp:nvSpPr>
      <dsp:spPr>
        <a:xfrm rot="10800000">
          <a:off x="3167814" y="1653700"/>
          <a:ext cx="999224" cy="959798"/>
        </a:xfrm>
        <a:prstGeom prst="circularArrow">
          <a:avLst/>
        </a:prstGeom>
        <a:gradFill rotWithShape="0">
          <a:gsLst>
            <a:gs pos="0">
              <a:schemeClr val="accent3">
                <a:tint val="4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tint val="4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tint val="4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jpg>
</file>

<file path=ppt/media/image2.jpg>
</file>

<file path=ppt/media/image3.tiff>
</file>

<file path=ppt/media/image4.tiff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65CA6-43BD-446C-92F8-169476895927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B2048-51CF-4A32-AC99-F2D0B6DDABC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33082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s-CO" sz="900" dirty="0" smtClean="0">
                <a:latin typeface="Century Gothic" panose="020B0502020202020204" pitchFamily="34" charset="0"/>
              </a:rPr>
              <a:t>Todas las entidades del estado por normatividad gubernamental tienen asignados unos presupuestos y la ejecución del mismo para proyectos o planes determinados por ella misma.</a:t>
            </a:r>
          </a:p>
          <a:p>
            <a:pPr algn="just"/>
            <a:r>
              <a:rPr lang="es-CO" sz="900" dirty="0" smtClean="0">
                <a:latin typeface="Century Gothic" panose="020B0502020202020204" pitchFamily="34" charset="0"/>
              </a:rPr>
              <a:t>En algunas ocasiones los presupuestos asignados a los municipios no son suficientes para lograr ejecutar lo planeado. </a:t>
            </a:r>
          </a:p>
          <a:p>
            <a:pPr algn="just"/>
            <a:r>
              <a:rPr lang="es-CO" sz="900" dirty="0" smtClean="0">
                <a:latin typeface="Century Gothic" panose="020B0502020202020204" pitchFamily="34" charset="0"/>
              </a:rPr>
              <a:t>Desde la perspectiva del proyecto de implementación de una Smart Cities, se han analizado las diferentes alternativas financieras que tienen las entidades (alcaldías y gobernaciones) para poder hacer viables los proyectos de implementación de Smart Cities.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0BECE4-4932-41C0-93D2-0EA84305A3F3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75425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29894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79330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9957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1088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7426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521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6793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9720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64611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91966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40352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1141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27832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609521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EA217-F5E5-4F5A-AC9B-5B13765DAA86}" type="datetimeFigureOut">
              <a:rPr lang="es-CO" smtClean="0"/>
              <a:t>12/07/2016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38D3-01BF-4CF4-BDB3-609ED086727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76593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Excel_Worksheet1.xlsx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97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806" y="404664"/>
            <a:ext cx="69723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8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35835" y="686613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AGENDA</a:t>
            </a:r>
            <a:endParaRPr lang="en-US" sz="3600" b="1" dirty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TextBox 24"/>
          <p:cNvSpPr txBox="1"/>
          <p:nvPr/>
        </p:nvSpPr>
        <p:spPr>
          <a:xfrm>
            <a:off x="118542" y="1829834"/>
            <a:ext cx="7603192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32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Actividades</a:t>
            </a:r>
            <a:r>
              <a:rPr lang="en-US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3200" b="1" dirty="0" err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previas</a:t>
            </a:r>
            <a:r>
              <a:rPr lang="en-US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>
              <a:buAutoNum type="arabicPeriod"/>
            </a:pPr>
            <a:endParaRPr lang="en-US" sz="3200" b="1" dirty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r>
              <a:rPr lang="en-US" sz="32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Temas</a:t>
            </a:r>
            <a:r>
              <a:rPr lang="en-US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32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pendie</a:t>
            </a:r>
            <a:r>
              <a:rPr lang="es-ES" sz="32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ntes</a:t>
            </a:r>
            <a:r>
              <a:rPr lang="es-ES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>
              <a:buAutoNum type="arabicPeriod"/>
            </a:pPr>
            <a:endParaRPr lang="es-ES" sz="3200" b="1" dirty="0" smtClean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r>
              <a:rPr lang="es-ES" sz="32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Próximas actividades.</a:t>
            </a:r>
            <a:endParaRPr lang="en-US" sz="32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endParaRPr lang="en-US" sz="2400" b="1" dirty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extBox 24"/>
          <p:cNvSpPr txBox="1"/>
          <p:nvPr/>
        </p:nvSpPr>
        <p:spPr>
          <a:xfrm>
            <a:off x="6095206" y="658425"/>
            <a:ext cx="5832648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Tx/>
              <a:buAutoNum type="arabicPeriod"/>
            </a:pPr>
            <a:r>
              <a:rPr lang="es-CO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Afinar el protocolo </a:t>
            </a:r>
            <a:r>
              <a:rPr lang="es-CO" sz="24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de visita a clientes</a:t>
            </a:r>
            <a:r>
              <a:rPr lang="es-CO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 algn="just">
              <a:buFontTx/>
              <a:buAutoNum type="arabicPeriod"/>
            </a:pPr>
            <a:endParaRPr lang="es-CO" sz="24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 algn="just">
              <a:buAutoNum type="arabicPeriod"/>
            </a:pP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Reunión de especialistas con CTO .</a:t>
            </a:r>
          </a:p>
          <a:p>
            <a:pPr marL="457200" indent="-457200" algn="just">
              <a:buAutoNum type="arabicPeriod"/>
            </a:pPr>
            <a:endParaRPr lang="es-ES" sz="2400" b="1" dirty="0" smtClean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 algn="just">
              <a:buAutoNum type="arabicPeriod"/>
            </a:pP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Afinamiento de información de </a:t>
            </a:r>
            <a:r>
              <a:rPr lang="es-ES" sz="24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Chia</a:t>
            </a: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 (</a:t>
            </a:r>
            <a:r>
              <a:rPr lang="es-ES" sz="24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highcharts</a:t>
            </a:r>
            <a:r>
              <a:rPr lang="es-ES" sz="24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 algn="just">
              <a:buAutoNum type="arabicPeriod"/>
            </a:pPr>
            <a:endParaRPr lang="es-ES" sz="2400" b="1" dirty="0" smtClean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 algn="just">
              <a:buAutoNum type="arabicPeriod"/>
            </a:pP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Levantamiento de </a:t>
            </a:r>
            <a:r>
              <a:rPr lang="es-ES" sz="24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SIPOC</a:t>
            </a: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 algn="just">
              <a:buAutoNum type="arabicPeriod"/>
            </a:pPr>
            <a:endParaRPr lang="es-ES" sz="24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 algn="just">
              <a:buAutoNum type="arabicPeriod"/>
            </a:pPr>
            <a:r>
              <a:rPr lang="es-CO" sz="24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Revisiones de avances de especialistas y de frentes.</a:t>
            </a:r>
          </a:p>
          <a:p>
            <a:pPr marL="457200" indent="-457200" algn="just">
              <a:buAutoNum type="arabicPeriod"/>
            </a:pPr>
            <a:endParaRPr lang="es-ES" sz="2400" b="1" dirty="0" smtClean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 algn="just">
              <a:buAutoNum type="arabicPeriod"/>
            </a:pP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Visita </a:t>
            </a:r>
            <a:r>
              <a:rPr lang="es-ES" sz="24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a Chía.</a:t>
            </a:r>
          </a:p>
          <a:p>
            <a:pPr marL="457200" indent="-457200">
              <a:buAutoNum type="arabicPeriod"/>
            </a:pPr>
            <a:endParaRPr lang="es-ES" sz="2400" b="1" dirty="0" smtClean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endParaRPr lang="es-ES" sz="24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endParaRPr lang="en-US" sz="2400" b="1" dirty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Abrir llave 2"/>
          <p:cNvSpPr/>
          <p:nvPr/>
        </p:nvSpPr>
        <p:spPr>
          <a:xfrm>
            <a:off x="5519142" y="800354"/>
            <a:ext cx="576064" cy="498283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544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223" y="1916832"/>
            <a:ext cx="9453967" cy="3521571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271738" y="548680"/>
            <a:ext cx="58312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just">
              <a:buAutoNum type="arabicPeriod"/>
            </a:pPr>
            <a:r>
              <a:rPr lang="es-ES" sz="24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Reunión de especialistas con CTO </a:t>
            </a:r>
            <a:r>
              <a:rPr lang="es-ES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75873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2" cy="6858000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262558" y="116632"/>
            <a:ext cx="6984776" cy="230425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6600" dirty="0" smtClean="0"/>
              <a:t>GRACIAS.</a:t>
            </a:r>
            <a:endParaRPr lang="es-CO" sz="6600" dirty="0"/>
          </a:p>
        </p:txBody>
      </p:sp>
    </p:spTree>
    <p:extLst>
      <p:ext uri="{BB962C8B-B14F-4D97-AF65-F5344CB8AC3E}">
        <p14:creationId xmlns:p14="http://schemas.microsoft.com/office/powerpoint/2010/main" val="391147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1 Grupo"/>
          <p:cNvGrpSpPr/>
          <p:nvPr/>
        </p:nvGrpSpPr>
        <p:grpSpPr>
          <a:xfrm>
            <a:off x="2224731" y="838396"/>
            <a:ext cx="7334854" cy="4064000"/>
            <a:chOff x="2031736" y="1397000"/>
            <a:chExt cx="8126942" cy="4064000"/>
          </a:xfrm>
        </p:grpSpPr>
        <p:graphicFrame>
          <p:nvGraphicFramePr>
            <p:cNvPr id="4" name="3 Diagrama"/>
            <p:cNvGraphicFramePr/>
            <p:nvPr>
              <p:extLst>
                <p:ext uri="{D42A27DB-BD31-4B8C-83A1-F6EECF244321}">
                  <p14:modId xmlns:p14="http://schemas.microsoft.com/office/powerpoint/2010/main" val="1806431723"/>
                </p:ext>
              </p:extLst>
            </p:nvPr>
          </p:nvGraphicFramePr>
          <p:xfrm>
            <a:off x="2031736" y="1397000"/>
            <a:ext cx="8126942" cy="4064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24" name="23 Elipse"/>
            <p:cNvSpPr/>
            <p:nvPr/>
          </p:nvSpPr>
          <p:spPr>
            <a:xfrm>
              <a:off x="4701320" y="1988840"/>
              <a:ext cx="360296" cy="26578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1</a:t>
              </a:r>
            </a:p>
          </p:txBody>
        </p:sp>
        <p:sp>
          <p:nvSpPr>
            <p:cNvPr id="25" name="24 Elipse"/>
            <p:cNvSpPr/>
            <p:nvPr/>
          </p:nvSpPr>
          <p:spPr>
            <a:xfrm>
              <a:off x="7175326" y="1988840"/>
              <a:ext cx="360296" cy="26578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2</a:t>
              </a:r>
              <a:endParaRPr lang="es-CO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6" name="25 Elipse"/>
            <p:cNvSpPr/>
            <p:nvPr/>
          </p:nvSpPr>
          <p:spPr>
            <a:xfrm>
              <a:off x="7103318" y="4653136"/>
              <a:ext cx="360296" cy="26578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3</a:t>
              </a:r>
              <a:endParaRPr lang="es-CO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7" name="26 Elipse"/>
            <p:cNvSpPr/>
            <p:nvPr/>
          </p:nvSpPr>
          <p:spPr>
            <a:xfrm>
              <a:off x="4727054" y="4653136"/>
              <a:ext cx="360296" cy="26578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4</a:t>
              </a:r>
              <a:endParaRPr lang="es-CO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926854" y="358506"/>
            <a:ext cx="5930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ESQUEMA SOCIAL DEL PROYECTO</a:t>
            </a:r>
            <a:endParaRPr lang="en-US" sz="24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9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270" y="620688"/>
            <a:ext cx="4616950" cy="439248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5835" y="686613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AGENDA</a:t>
            </a:r>
            <a:endParaRPr lang="en-US" sz="36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9662" y="1458627"/>
            <a:ext cx="367940" cy="3699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438" y="4509120"/>
            <a:ext cx="367940" cy="369962"/>
          </a:xfrm>
          <a:prstGeom prst="rect">
            <a:avLst/>
          </a:prstGeom>
        </p:spPr>
      </p:pic>
      <p:sp>
        <p:nvSpPr>
          <p:cNvPr id="9" name="TextBox 24"/>
          <p:cNvSpPr txBox="1"/>
          <p:nvPr/>
        </p:nvSpPr>
        <p:spPr>
          <a:xfrm>
            <a:off x="118542" y="1829834"/>
            <a:ext cx="7603192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32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Actividades</a:t>
            </a:r>
            <a:r>
              <a:rPr lang="en-US" sz="32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32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previas</a:t>
            </a:r>
            <a:r>
              <a:rPr lang="en-US" sz="32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>
              <a:buAutoNum type="arabicPeriod"/>
            </a:pPr>
            <a:endParaRPr lang="en-US" sz="3200" b="1" dirty="0" smtClean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r>
              <a:rPr lang="en-US" sz="32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Temas</a:t>
            </a:r>
            <a:r>
              <a:rPr lang="en-US" sz="32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32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pendie</a:t>
            </a:r>
            <a:r>
              <a:rPr lang="es-ES" sz="32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ntes</a:t>
            </a:r>
            <a:r>
              <a:rPr lang="es-ES" sz="32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>
              <a:buAutoNum type="arabicPeriod"/>
            </a:pPr>
            <a:endParaRPr lang="es-ES" sz="3200" b="1" dirty="0" smtClean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r>
              <a:rPr lang="es-ES" sz="32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Próximas actividades.</a:t>
            </a:r>
            <a:endParaRPr lang="en-US" sz="3200" b="1" dirty="0" smtClean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endParaRPr lang="en-US" sz="24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27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35835" y="686613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AGENDA</a:t>
            </a:r>
            <a:endParaRPr lang="en-US" sz="3600" b="1" dirty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TextBox 24"/>
          <p:cNvSpPr txBox="1"/>
          <p:nvPr/>
        </p:nvSpPr>
        <p:spPr>
          <a:xfrm>
            <a:off x="118542" y="1829834"/>
            <a:ext cx="7603192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32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Actividades</a:t>
            </a:r>
            <a:r>
              <a:rPr lang="en-US" sz="32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32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previas</a:t>
            </a:r>
            <a:r>
              <a:rPr lang="en-US" sz="32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>
              <a:buAutoNum type="arabicPeriod"/>
            </a:pPr>
            <a:endParaRPr lang="en-US" sz="3200" b="1" dirty="0" smtClean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r>
              <a:rPr lang="en-US" sz="3200" b="1" dirty="0" err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Temas</a:t>
            </a:r>
            <a:r>
              <a:rPr lang="en-US" sz="32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3200" b="1" dirty="0" err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pendie</a:t>
            </a:r>
            <a:r>
              <a:rPr lang="es-ES" sz="3200" b="1" dirty="0" err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ntes</a:t>
            </a:r>
            <a:r>
              <a:rPr lang="es-ES" sz="32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>
              <a:buAutoNum type="arabicPeriod"/>
            </a:pPr>
            <a:endParaRPr lang="es-ES" sz="3200" b="1" dirty="0" smtClean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r>
              <a:rPr lang="es-ES" sz="32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Próximas actividades.</a:t>
            </a:r>
            <a:endParaRPr lang="en-US" sz="3200" b="1" dirty="0" smtClean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endParaRPr lang="en-US" sz="2400" b="1" dirty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extBox 24"/>
          <p:cNvSpPr txBox="1"/>
          <p:nvPr/>
        </p:nvSpPr>
        <p:spPr>
          <a:xfrm>
            <a:off x="6239222" y="962080"/>
            <a:ext cx="583264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AutoNum type="arabicPeriod"/>
            </a:pPr>
            <a:r>
              <a:rPr lang="es-CO" sz="24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Protocolo de visita a clientes</a:t>
            </a:r>
            <a:r>
              <a:rPr lang="es-CO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>
              <a:buFontTx/>
              <a:buAutoNum type="arabicPeriod"/>
            </a:pPr>
            <a:endParaRPr lang="es-CO" sz="24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FontTx/>
              <a:buAutoNum type="arabicPeriod"/>
            </a:pP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Diligenciamiento </a:t>
            </a:r>
            <a:r>
              <a:rPr lang="es-ES" sz="24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de </a:t>
            </a: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información de Chía (</a:t>
            </a:r>
            <a:r>
              <a:rPr lang="es-ES" sz="2400" b="1" dirty="0" err="1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highcharts</a:t>
            </a: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).</a:t>
            </a:r>
          </a:p>
          <a:p>
            <a:pPr marL="457200" indent="-457200">
              <a:buFontTx/>
              <a:buAutoNum type="arabicPeriod"/>
            </a:pPr>
            <a:endParaRPr lang="es-ES" sz="2400" b="1" dirty="0" smtClean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FontTx/>
              <a:buAutoNum type="arabicPeriod"/>
            </a:pP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Reuni</a:t>
            </a:r>
            <a:r>
              <a:rPr lang="es-ES" sz="24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ó</a:t>
            </a: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n especialista Salud, CTO.</a:t>
            </a:r>
            <a:endParaRPr lang="es-ES" sz="24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endParaRPr lang="en-US" sz="3200" b="1" dirty="0" smtClean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endParaRPr lang="en-US" sz="2400" b="1" dirty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Abrir llave 2"/>
          <p:cNvSpPr/>
          <p:nvPr/>
        </p:nvSpPr>
        <p:spPr>
          <a:xfrm>
            <a:off x="5519142" y="1023514"/>
            <a:ext cx="432842" cy="208823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5462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550590" y="260648"/>
            <a:ext cx="6035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Esquema</a:t>
            </a:r>
            <a:r>
              <a:rPr lang="en-US" sz="36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 de </a:t>
            </a:r>
            <a:r>
              <a:rPr lang="en-US" sz="36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consultoría</a:t>
            </a:r>
            <a:r>
              <a:rPr lang="en-US" sz="36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n-US" sz="36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2" name="Diagrama 1"/>
          <p:cNvGraphicFramePr/>
          <p:nvPr>
            <p:extLst/>
          </p:nvPr>
        </p:nvGraphicFramePr>
        <p:xfrm>
          <a:off x="1054646" y="1124744"/>
          <a:ext cx="4608512" cy="4797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a 4"/>
          <p:cNvGraphicFramePr/>
          <p:nvPr>
            <p:extLst/>
          </p:nvPr>
        </p:nvGraphicFramePr>
        <p:xfrm>
          <a:off x="6239222" y="1124744"/>
          <a:ext cx="4608512" cy="4797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CuadroTexto 3"/>
          <p:cNvSpPr txBox="1"/>
          <p:nvPr/>
        </p:nvSpPr>
        <p:spPr>
          <a:xfrm>
            <a:off x="838622" y="220486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s-CO" dirty="0"/>
          </a:p>
        </p:txBody>
      </p:sp>
      <p:sp>
        <p:nvSpPr>
          <p:cNvPr id="6" name="CuadroTexto 5"/>
          <p:cNvSpPr txBox="1"/>
          <p:nvPr/>
        </p:nvSpPr>
        <p:spPr>
          <a:xfrm>
            <a:off x="838622" y="47251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s-CO" dirty="0"/>
          </a:p>
        </p:txBody>
      </p:sp>
      <p:sp>
        <p:nvSpPr>
          <p:cNvPr id="7" name="CuadroTexto 6"/>
          <p:cNvSpPr txBox="1"/>
          <p:nvPr/>
        </p:nvSpPr>
        <p:spPr>
          <a:xfrm>
            <a:off x="6082383" y="2018121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>
            <a:off x="6082383" y="4465249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2893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/>
          <p:nvPr/>
        </p:nvSpPr>
        <p:spPr>
          <a:xfrm>
            <a:off x="550590" y="260648"/>
            <a:ext cx="6035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Chia (</a:t>
            </a:r>
            <a:r>
              <a:rPr lang="en-US" sz="36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HighChart</a:t>
            </a:r>
            <a:r>
              <a:rPr lang="en-US" sz="36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).</a:t>
            </a:r>
            <a:endParaRPr lang="en-US" sz="36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19" y="1484785"/>
            <a:ext cx="11976370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0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35835" y="686613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AGENDA</a:t>
            </a:r>
            <a:endParaRPr lang="en-US" sz="3600" b="1" dirty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TextBox 24"/>
          <p:cNvSpPr txBox="1"/>
          <p:nvPr/>
        </p:nvSpPr>
        <p:spPr>
          <a:xfrm>
            <a:off x="118542" y="1829834"/>
            <a:ext cx="7603192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32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Actividades</a:t>
            </a:r>
            <a:r>
              <a:rPr lang="en-US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3200" b="1" dirty="0" err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previas</a:t>
            </a:r>
            <a:r>
              <a:rPr lang="en-US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>
              <a:buAutoNum type="arabicPeriod"/>
            </a:pPr>
            <a:endParaRPr lang="en-US" sz="3200" b="1" dirty="0" smtClean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r>
              <a:rPr lang="en-US" sz="3200" b="1" dirty="0" err="1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Temas</a:t>
            </a:r>
            <a:r>
              <a:rPr lang="en-US" sz="32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3200" b="1" dirty="0" err="1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pendie</a:t>
            </a:r>
            <a:r>
              <a:rPr lang="es-ES" sz="3200" b="1" dirty="0" err="1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ntes</a:t>
            </a:r>
            <a:r>
              <a:rPr lang="es-ES" sz="3200" b="1" dirty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>
              <a:buAutoNum type="arabicPeriod"/>
            </a:pPr>
            <a:endParaRPr lang="es-ES" sz="3200" b="1" dirty="0" smtClean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r>
              <a:rPr lang="es-ES" sz="32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Próximas actividades.</a:t>
            </a:r>
            <a:endParaRPr lang="en-US" sz="3200" b="1" dirty="0" smtClean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endParaRPr lang="en-US" sz="2400" b="1" dirty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extBox 24"/>
          <p:cNvSpPr txBox="1"/>
          <p:nvPr/>
        </p:nvSpPr>
        <p:spPr>
          <a:xfrm>
            <a:off x="6096000" y="2171042"/>
            <a:ext cx="58326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Definición</a:t>
            </a:r>
            <a:r>
              <a:rPr lang="en-U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 de </a:t>
            </a:r>
            <a:r>
              <a:rPr lang="en-US" sz="24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verticales</a:t>
            </a: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  <a:endParaRPr lang="es-ES" sz="24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endParaRPr lang="es-ES" sz="24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Imagen de </a:t>
            </a:r>
            <a:r>
              <a:rPr lang="es-ES" sz="2400" b="1" dirty="0" err="1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Persépolis</a:t>
            </a: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457200" indent="-457200">
              <a:buAutoNum type="arabicPeriod"/>
            </a:pPr>
            <a:endParaRPr lang="es-ES" sz="24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r>
              <a:rPr lang="es-ES" sz="2400" b="1" dirty="0" smtClean="0">
                <a:solidFill>
                  <a:srgbClr val="2C6F9E"/>
                </a:solidFill>
                <a:latin typeface="Helvetica Neue" charset="0"/>
                <a:ea typeface="Helvetica Neue" charset="0"/>
                <a:cs typeface="Helvetica Neue" charset="0"/>
              </a:rPr>
              <a:t>Consultoría Chía.</a:t>
            </a:r>
          </a:p>
          <a:p>
            <a:pPr marL="457200" indent="-457200">
              <a:buAutoNum type="arabicPeriod"/>
            </a:pPr>
            <a:endParaRPr lang="es-ES" sz="2400" b="1" dirty="0">
              <a:solidFill>
                <a:srgbClr val="2C6F9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457200">
              <a:buAutoNum type="arabicPeriod"/>
            </a:pPr>
            <a:endParaRPr lang="en-US" sz="2400" b="1" dirty="0">
              <a:solidFill>
                <a:schemeClr val="accent5">
                  <a:lumMod val="40000"/>
                  <a:lumOff val="6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Abrir llave 2"/>
          <p:cNvSpPr/>
          <p:nvPr/>
        </p:nvSpPr>
        <p:spPr>
          <a:xfrm>
            <a:off x="5231110" y="1988840"/>
            <a:ext cx="648072" cy="23164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1600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7563657"/>
              </p:ext>
            </p:extLst>
          </p:nvPr>
        </p:nvGraphicFramePr>
        <p:xfrm>
          <a:off x="1343025" y="-26988"/>
          <a:ext cx="8583613" cy="59404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" name="Worksheet" r:id="rId4" imgW="6991264" imgH="4838542" progId="Excel.Sheet.12">
                  <p:embed/>
                </p:oleObj>
              </mc:Choice>
              <mc:Fallback>
                <p:oleObj name="Worksheet" r:id="rId4" imgW="6991264" imgH="483854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43025" y="-26988"/>
                        <a:ext cx="8583613" cy="59404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2638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742" y="476672"/>
            <a:ext cx="7416824" cy="497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87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4074</TotalTime>
  <Words>339</Words>
  <Application>Microsoft Office PowerPoint</Application>
  <PresentationFormat>Personalizado</PresentationFormat>
  <Paragraphs>102</Paragraphs>
  <Slides>13</Slides>
  <Notes>1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Helvetica Neue</vt:lpstr>
      <vt:lpstr>Tema de Office</vt:lpstr>
      <vt:lpstr>Worksheet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Alexander Corredor</dc:creator>
  <cp:lastModifiedBy>Patricia Garcia</cp:lastModifiedBy>
  <cp:revision>187</cp:revision>
  <cp:lastPrinted>2016-05-31T20:38:38Z</cp:lastPrinted>
  <dcterms:created xsi:type="dcterms:W3CDTF">2016-05-25T19:55:44Z</dcterms:created>
  <dcterms:modified xsi:type="dcterms:W3CDTF">2016-07-12T19:29:45Z</dcterms:modified>
</cp:coreProperties>
</file>

<file path=docProps/thumbnail.jpeg>
</file>